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321" r:id="rId3"/>
    <p:sldId id="330" r:id="rId4"/>
    <p:sldId id="337" r:id="rId5"/>
    <p:sldId id="331" r:id="rId6"/>
    <p:sldId id="332" r:id="rId7"/>
    <p:sldId id="333" r:id="rId8"/>
    <p:sldId id="334" r:id="rId9"/>
    <p:sldId id="338" r:id="rId10"/>
    <p:sldId id="339" r:id="rId11"/>
    <p:sldId id="340" r:id="rId12"/>
    <p:sldId id="341" r:id="rId13"/>
  </p:sldIdLst>
  <p:sldSz cx="9144000" cy="6858000" type="screen4x3"/>
  <p:notesSz cx="6742113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9525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4C8743-65EF-4817-BE24-0A102BBEE29F}" type="datetimeFigureOut">
              <a:rPr kumimoji="1" lang="ja-JP" altLang="en-US" smtClean="0"/>
              <a:pPr/>
              <a:t>2015/3/19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210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9525" y="9377363"/>
            <a:ext cx="29210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71FE9-EC17-4D47-8E65-A36022B9534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3067323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3" cy="493633"/>
          </a:xfrm>
          <a:prstGeom prst="rect">
            <a:avLst/>
          </a:prstGeom>
        </p:spPr>
        <p:txBody>
          <a:bodyPr vert="horz" lIns="94348" tIns="47174" rIns="94348" bIns="4717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8970" y="0"/>
            <a:ext cx="2921583" cy="493633"/>
          </a:xfrm>
          <a:prstGeom prst="rect">
            <a:avLst/>
          </a:prstGeom>
        </p:spPr>
        <p:txBody>
          <a:bodyPr vert="horz" lIns="94348" tIns="47174" rIns="94348" bIns="47174" rtlCol="0"/>
          <a:lstStyle>
            <a:lvl1pPr algn="r">
              <a:defRPr sz="1200"/>
            </a:lvl1pPr>
          </a:lstStyle>
          <a:p>
            <a:fld id="{C3AD8751-E5DD-4C59-B7FC-39A81B7C118B}" type="datetimeFigureOut">
              <a:rPr kumimoji="1" lang="ja-JP" altLang="en-US" smtClean="0"/>
              <a:pPr/>
              <a:t>2015/3/19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348" tIns="47174" rIns="94348" bIns="47174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212" y="4689516"/>
            <a:ext cx="5393690" cy="4442698"/>
          </a:xfrm>
          <a:prstGeom prst="rect">
            <a:avLst/>
          </a:prstGeom>
        </p:spPr>
        <p:txBody>
          <a:bodyPr vert="horz" lIns="94348" tIns="47174" rIns="94348" bIns="47174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3" cy="493633"/>
          </a:xfrm>
          <a:prstGeom prst="rect">
            <a:avLst/>
          </a:prstGeom>
        </p:spPr>
        <p:txBody>
          <a:bodyPr vert="horz" lIns="94348" tIns="47174" rIns="94348" bIns="4717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8970" y="9377317"/>
            <a:ext cx="2921583" cy="493633"/>
          </a:xfrm>
          <a:prstGeom prst="rect">
            <a:avLst/>
          </a:prstGeom>
        </p:spPr>
        <p:txBody>
          <a:bodyPr vert="horz" lIns="94348" tIns="47174" rIns="94348" bIns="47174" rtlCol="0" anchor="b"/>
          <a:lstStyle>
            <a:lvl1pPr algn="r">
              <a:defRPr sz="1200"/>
            </a:lvl1pPr>
          </a:lstStyle>
          <a:p>
            <a:fld id="{E712D422-4BB3-4916-A29A-783ECA2E9A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729064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2D422-4BB3-4916-A29A-783ECA2E9A3A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33A960-18CC-4B50-A630-464FFBDA428C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33A960-18CC-4B50-A630-464FFBDA428C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33A960-18CC-4B50-A630-464FFBDA428C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33A960-18CC-4B50-A630-464FFBDA428C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33A960-18CC-4B50-A630-464FFBDA428C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33A960-18CC-4B50-A630-464FFBDA428C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33A960-18CC-4B50-A630-464FFBDA428C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33A960-18CC-4B50-A630-464FFBDA428C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33A960-18CC-4B50-A630-464FFBDA428C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33A960-18CC-4B50-A630-464FFBDA428C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33A960-18CC-4B50-A630-464FFBDA428C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ja-JP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79712" y="2564904"/>
            <a:ext cx="4824536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ja-JP" sz="2000" dirty="0" smtClean="0"/>
              <a:t>1.</a:t>
            </a:r>
            <a:r>
              <a:rPr lang="ja-JP" altLang="en-US" sz="2000" smtClean="0"/>
              <a:t>過渡解析におけるモンテカルロ解析</a:t>
            </a:r>
            <a:endParaRPr lang="en-US" altLang="ja-JP" sz="2000" dirty="0" smtClean="0"/>
          </a:p>
          <a:p>
            <a:r>
              <a:rPr lang="en-US" altLang="ja-JP" sz="2000" dirty="0" smtClean="0"/>
              <a:t>2.AC</a:t>
            </a:r>
            <a:r>
              <a:rPr lang="ja-JP" altLang="en-US" sz="2000" smtClean="0"/>
              <a:t>解析におけるモンテカルロ解析</a:t>
            </a:r>
            <a:endParaRPr lang="en-US" altLang="ja-JP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980728"/>
            <a:ext cx="65435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err="1" smtClean="0"/>
              <a:t>LTspice</a:t>
            </a:r>
            <a:r>
              <a:rPr kumimoji="1" lang="ja-JP" altLang="en-US" sz="2800" dirty="0" smtClean="0"/>
              <a:t>を活用した</a:t>
            </a:r>
            <a:r>
              <a:rPr lang="ja-JP" altLang="en-US" sz="2800" dirty="0" smtClean="0"/>
              <a:t>モンテカルロ</a:t>
            </a:r>
            <a:r>
              <a:rPr kumimoji="1" lang="ja-JP" altLang="en-US" sz="2800" dirty="0" smtClean="0"/>
              <a:t>解析の基礎</a:t>
            </a:r>
            <a:endParaRPr kumimoji="1" lang="ja-JP" altLang="en-US" sz="28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Copyright(C) MARUTSU ELEC CO. LTD 2015</a:t>
            </a:r>
            <a:endParaRPr kumimoji="1" lang="ja-JP" altLang="en-US" dirty="0"/>
          </a:p>
        </p:txBody>
      </p:sp>
      <p:sp>
        <p:nvSpPr>
          <p:cNvPr id="12" name="TextBox 8"/>
          <p:cNvSpPr txBox="1"/>
          <p:nvPr/>
        </p:nvSpPr>
        <p:spPr>
          <a:xfrm>
            <a:off x="3595597" y="4643446"/>
            <a:ext cx="1863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2000" dirty="0" smtClean="0"/>
              <a:t>2015</a:t>
            </a:r>
            <a:r>
              <a:rPr kumimoji="1" lang="ja-JP" altLang="en-US" sz="2000" dirty="0" smtClean="0"/>
              <a:t>年</a:t>
            </a:r>
            <a:r>
              <a:rPr kumimoji="1" lang="en-US" altLang="ja-JP" sz="2000" dirty="0" smtClean="0"/>
              <a:t>3</a:t>
            </a:r>
            <a:r>
              <a:rPr kumimoji="1" lang="ja-JP" altLang="en-US" sz="2000" dirty="0" smtClean="0"/>
              <a:t>月</a:t>
            </a:r>
            <a:r>
              <a:rPr kumimoji="1" lang="en-US" altLang="ja-JP" sz="2000" dirty="0" smtClean="0"/>
              <a:t>19</a:t>
            </a:r>
            <a:r>
              <a:rPr kumimoji="1" lang="ja-JP" altLang="en-US" sz="2000" dirty="0" smtClean="0"/>
              <a:t>日</a:t>
            </a:r>
            <a:endParaRPr kumimoji="1" lang="en-US" altLang="ja-JP" sz="2000" dirty="0" smtClean="0"/>
          </a:p>
        </p:txBody>
      </p:sp>
      <p:sp>
        <p:nvSpPr>
          <p:cNvPr id="14" name="正方形/長方形 13"/>
          <p:cNvSpPr/>
          <p:nvPr/>
        </p:nvSpPr>
        <p:spPr>
          <a:xfrm>
            <a:off x="3309845" y="5072074"/>
            <a:ext cx="2505814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dirty="0" smtClean="0"/>
              <a:t>マルツエレック株式会社</a:t>
            </a:r>
            <a:endParaRPr lang="ja-JP" altLang="en-US" dirty="0"/>
          </a:p>
        </p:txBody>
      </p:sp>
      <p:pic>
        <p:nvPicPr>
          <p:cNvPr id="15" name="図 14" descr="ロゴ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2655" y="5436452"/>
            <a:ext cx="3238690" cy="92150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0531" y="142852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78FDF-1FE7-45DE-AC57-14E0FE9E8926}" type="slidenum">
              <a:rPr lang="ja-JP" altLang="en-US"/>
              <a:pPr>
                <a:defRPr/>
              </a:pPr>
              <a:t>10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 2015</a:t>
            </a:r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179512" y="188640"/>
            <a:ext cx="3651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2.AC</a:t>
            </a:r>
            <a:r>
              <a:rPr lang="ja-JP" altLang="en-US" smtClean="0"/>
              <a:t>解析におけるモンテカルロ解析</a:t>
            </a:r>
            <a:endParaRPr lang="en-US" altLang="ja-JP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1920" y="566124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AC</a:t>
            </a:r>
            <a:r>
              <a:rPr kumimoji="1" lang="ja-JP" altLang="en-US" smtClean="0"/>
              <a:t>解析の設定</a:t>
            </a:r>
            <a:endParaRPr kumimoji="1" lang="ja-JP" altLang="en-US"/>
          </a:p>
        </p:txBody>
      </p:sp>
      <p:pic>
        <p:nvPicPr>
          <p:cNvPr id="11" name="Picture 10" descr="WS00006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1124744"/>
            <a:ext cx="6167958" cy="414336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0531" y="142852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78FDF-1FE7-45DE-AC57-14E0FE9E8926}" type="slidenum">
              <a:rPr lang="ja-JP" altLang="en-US"/>
              <a:pPr>
                <a:defRPr/>
              </a:pPr>
              <a:t>11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 2015</a:t>
            </a:r>
            <a:endParaRPr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707904" y="602128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シミュレーション結果</a:t>
            </a:r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8175004" y="3282381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Phase</a:t>
            </a:r>
            <a:r>
              <a:rPr kumimoji="1" lang="en-US" altLang="ja-JP" dirty="0" smtClean="0"/>
              <a:t>[deg]</a:t>
            </a:r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-715942" y="295630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Magnitude[dB]</a:t>
            </a:r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179512" y="188640"/>
            <a:ext cx="3651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2.AC</a:t>
            </a:r>
            <a:r>
              <a:rPr lang="ja-JP" altLang="en-US" smtClean="0"/>
              <a:t>解析におけるモンテカルロ解析</a:t>
            </a:r>
            <a:endParaRPr lang="en-US" altLang="ja-JP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Picture 20" descr="WS00006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836712"/>
            <a:ext cx="7907766" cy="512106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WS0000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405483"/>
            <a:ext cx="6134100" cy="3895725"/>
          </a:xfrm>
          <a:prstGeom prst="rect">
            <a:avLst/>
          </a:prstGeom>
        </p:spPr>
      </p:pic>
      <p:pic>
        <p:nvPicPr>
          <p:cNvPr id="60418" name="Picture 4" descr="LOGO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0531" y="142852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78FDF-1FE7-45DE-AC57-14E0FE9E8926}" type="slidenum">
              <a:rPr lang="ja-JP" altLang="en-US"/>
              <a:pPr>
                <a:defRPr/>
              </a:pPr>
              <a:t>12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 2015</a:t>
            </a:r>
            <a:endParaRPr lang="ja-JP" altLang="en-US"/>
          </a:p>
        </p:txBody>
      </p:sp>
      <p:sp>
        <p:nvSpPr>
          <p:cNvPr id="23" name="Left Arrow 22"/>
          <p:cNvSpPr/>
          <p:nvPr/>
        </p:nvSpPr>
        <p:spPr>
          <a:xfrm>
            <a:off x="4932040" y="2708920"/>
            <a:ext cx="648072" cy="1440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580112" y="306896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過渡解析</a:t>
            </a:r>
            <a:endParaRPr kumimoji="1" lang="ja-JP" altLang="en-US"/>
          </a:p>
        </p:txBody>
      </p:sp>
      <p:sp>
        <p:nvSpPr>
          <p:cNvPr id="25" name="Left Arrow 24"/>
          <p:cNvSpPr/>
          <p:nvPr/>
        </p:nvSpPr>
        <p:spPr>
          <a:xfrm>
            <a:off x="4932040" y="3212976"/>
            <a:ext cx="648072" cy="135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5580112" y="256490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AC</a:t>
            </a:r>
            <a:r>
              <a:rPr lang="ja-JP" altLang="en-US" smtClean="0"/>
              <a:t>解析</a:t>
            </a:r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179512" y="188640"/>
            <a:ext cx="3651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2.AC</a:t>
            </a:r>
            <a:r>
              <a:rPr lang="ja-JP" altLang="en-US" smtClean="0"/>
              <a:t>解析におけるモンテカルロ解析</a:t>
            </a:r>
            <a:endParaRPr lang="en-US" altLang="ja-JP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0531" y="142852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78FDF-1FE7-45DE-AC57-14E0FE9E8926}" type="slidenum">
              <a:rPr lang="ja-JP" altLang="en-US"/>
              <a:pPr>
                <a:defRPr/>
              </a:pPr>
              <a:t>2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 2015</a:t>
            </a:r>
            <a:endParaRPr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899592" y="1196752"/>
            <a:ext cx="720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モンテカルロ</a:t>
            </a:r>
            <a:r>
              <a:rPr kumimoji="1" lang="ja-JP" altLang="en-US" smtClean="0"/>
              <a:t>解析は、任意のパラメータを指定して、ばらついた場合の</a:t>
            </a:r>
            <a:endParaRPr kumimoji="1" lang="en-US" altLang="ja-JP" dirty="0" smtClean="0"/>
          </a:p>
          <a:p>
            <a:r>
              <a:rPr lang="ja-JP" altLang="en-US" smtClean="0"/>
              <a:t>シミュレーションが出来る解析です。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ja-JP" altLang="en-US" smtClean="0"/>
              <a:t>回路に与える任意のパラメータのばらつきの影響度合いを把握する事ができます。便利な解析手法の</a:t>
            </a:r>
            <a:r>
              <a:rPr lang="en-US" altLang="ja-JP" dirty="0" smtClean="0"/>
              <a:t>1</a:t>
            </a:r>
            <a:r>
              <a:rPr lang="ja-JP" altLang="en-US" smtClean="0"/>
              <a:t>つです。</a:t>
            </a:r>
            <a:endParaRPr kumimoji="1"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0531" y="142852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78FDF-1FE7-45DE-AC57-14E0FE9E8926}" type="slidenum">
              <a:rPr lang="ja-JP" altLang="en-US"/>
              <a:pPr>
                <a:defRPr/>
              </a:pPr>
              <a:t>3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 2015</a:t>
            </a:r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179512" y="188640"/>
            <a:ext cx="3828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1.</a:t>
            </a:r>
            <a:r>
              <a:rPr lang="ja-JP" altLang="en-US" smtClean="0"/>
              <a:t>過渡解析におけるモンテカルロ解析</a:t>
            </a:r>
            <a:endParaRPr lang="en-US" altLang="ja-JP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4211960" y="580526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回路図</a:t>
            </a:r>
            <a:endParaRPr kumimoji="1" lang="ja-JP" altLang="en-US"/>
          </a:p>
        </p:txBody>
      </p:sp>
      <p:pic>
        <p:nvPicPr>
          <p:cNvPr id="11" name="Picture 10" descr="WS00005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764704"/>
            <a:ext cx="7740352" cy="501264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0531" y="142852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78FDF-1FE7-45DE-AC57-14E0FE9E8926}" type="slidenum">
              <a:rPr lang="ja-JP" altLang="en-US"/>
              <a:pPr>
                <a:defRPr/>
              </a:pPr>
              <a:t>4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 2015</a:t>
            </a:r>
            <a:endParaRPr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2555776" y="1988840"/>
            <a:ext cx="22200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altLang="ja-JP" sz="2800" dirty="0" smtClean="0"/>
              <a:t>{mc(10nF,tol)}</a:t>
            </a:r>
            <a:endParaRPr lang="ja-JP" altLang="en-US" sz="2800"/>
          </a:p>
        </p:txBody>
      </p:sp>
      <p:sp>
        <p:nvSpPr>
          <p:cNvPr id="11" name="TextBox 10"/>
          <p:cNvSpPr txBox="1"/>
          <p:nvPr/>
        </p:nvSpPr>
        <p:spPr>
          <a:xfrm>
            <a:off x="467544" y="90872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モンテカルロ解析の構文</a:t>
            </a:r>
            <a:endParaRPr kumimoji="1" lang="ja-JP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755576" y="1412776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任意のパラメータの値に</a:t>
            </a:r>
            <a:r>
              <a:rPr kumimoji="1" lang="en-US" altLang="ja-JP" dirty="0" smtClean="0"/>
              <a:t>mc</a:t>
            </a:r>
            <a:r>
              <a:rPr kumimoji="1" lang="ja-JP" altLang="en-US" smtClean="0"/>
              <a:t>関数を指定してモンテカルロ解析を実施する場合</a:t>
            </a:r>
            <a:endParaRPr kumimoji="1" lang="ja-JP" altLang="en-US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915816" y="2492896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411760" y="328498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MC</a:t>
            </a:r>
            <a:r>
              <a:rPr kumimoji="1" lang="ja-JP" altLang="en-US" smtClean="0"/>
              <a:t>関数</a:t>
            </a:r>
            <a:endParaRPr kumimoji="1" lang="ja-JP" altLang="en-US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3635896" y="2492896"/>
            <a:ext cx="0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203848" y="393305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平均値</a:t>
            </a:r>
            <a:endParaRPr kumimoji="1" lang="ja-JP" altLang="en-US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4211960" y="2492896"/>
            <a:ext cx="0" cy="22322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419872" y="479715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ばらつきの範囲</a:t>
            </a:r>
            <a:endParaRPr kumimoji="1" lang="ja-JP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755576" y="5446965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ばらつきの範囲の変数は「</a:t>
            </a:r>
            <a:r>
              <a:rPr kumimoji="1" lang="en-US" altLang="ja-JP" dirty="0" err="1" smtClean="0"/>
              <a:t>tol</a:t>
            </a:r>
            <a:r>
              <a:rPr kumimoji="1" lang="ja-JP" altLang="en-US" smtClean="0"/>
              <a:t>」で定義しました。</a:t>
            </a:r>
            <a:endParaRPr kumimoji="1" lang="en-US" altLang="ja-JP" dirty="0" smtClean="0"/>
          </a:p>
          <a:p>
            <a:r>
              <a:rPr lang="ja-JP" altLang="en-US" smtClean="0"/>
              <a:t>ばらつきの範囲は、</a:t>
            </a:r>
            <a:r>
              <a:rPr lang="en-US" altLang="ja-JP" dirty="0" smtClean="0"/>
              <a:t> .</a:t>
            </a:r>
            <a:r>
              <a:rPr lang="en-US" altLang="ja-JP" dirty="0" err="1" smtClean="0"/>
              <a:t>param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tol</a:t>
            </a:r>
            <a:r>
              <a:rPr lang="en-US" altLang="ja-JP" dirty="0" smtClean="0"/>
              <a:t>=0.1</a:t>
            </a:r>
            <a:r>
              <a:rPr lang="ja-JP" altLang="en-US" smtClean="0"/>
              <a:t>で定義します。</a:t>
            </a:r>
            <a:r>
              <a:rPr lang="en-US" altLang="ja-JP" dirty="0" smtClean="0"/>
              <a:t>±10%</a:t>
            </a:r>
            <a:r>
              <a:rPr lang="ja-JP" altLang="en-US" smtClean="0"/>
              <a:t>の公差を示します。</a:t>
            </a:r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179512" y="188640"/>
            <a:ext cx="3828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1.</a:t>
            </a:r>
            <a:r>
              <a:rPr lang="ja-JP" altLang="en-US" smtClean="0"/>
              <a:t>過渡解析におけるモンテカルロ解析</a:t>
            </a:r>
            <a:endParaRPr lang="en-US" altLang="ja-JP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0531" y="142852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78FDF-1FE7-45DE-AC57-14E0FE9E8926}" type="slidenum">
              <a:rPr lang="ja-JP" altLang="en-US"/>
              <a:pPr>
                <a:defRPr/>
              </a:pPr>
              <a:t>5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 2015</a:t>
            </a:r>
            <a:endParaRPr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4283968" y="580526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V1</a:t>
            </a:r>
            <a:r>
              <a:rPr kumimoji="1" lang="ja-JP" altLang="en-US" smtClean="0"/>
              <a:t>の設定</a:t>
            </a:r>
            <a:endParaRPr kumimoji="1" lang="ja-JP" altLang="en-US"/>
          </a:p>
        </p:txBody>
      </p:sp>
      <p:pic>
        <p:nvPicPr>
          <p:cNvPr id="10" name="Picture 9" descr="WS00005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66825" y="1362075"/>
            <a:ext cx="6610350" cy="4133850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971600" y="2132856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Rounded Rectangle 11"/>
          <p:cNvSpPr/>
          <p:nvPr/>
        </p:nvSpPr>
        <p:spPr>
          <a:xfrm>
            <a:off x="2771800" y="3212976"/>
            <a:ext cx="1872208" cy="1656184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79512" y="188640"/>
            <a:ext cx="3828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1.</a:t>
            </a:r>
            <a:r>
              <a:rPr lang="ja-JP" altLang="en-US" smtClean="0"/>
              <a:t>過渡解析におけるモンテカルロ解析</a:t>
            </a:r>
            <a:endParaRPr lang="en-US" altLang="ja-JP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0531" y="142852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78FDF-1FE7-45DE-AC57-14E0FE9E8926}" type="slidenum">
              <a:rPr lang="ja-JP" altLang="en-US"/>
              <a:pPr>
                <a:defRPr/>
              </a:pPr>
              <a:t>6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 2015</a:t>
            </a:r>
            <a:endParaRPr lang="ja-JP" altLang="en-US"/>
          </a:p>
        </p:txBody>
      </p:sp>
      <p:pic>
        <p:nvPicPr>
          <p:cNvPr id="9" name="Picture 8" descr="WS00005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19672" y="836712"/>
            <a:ext cx="6095950" cy="409498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07904" y="494116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過渡解析の設定</a:t>
            </a:r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179512" y="188640"/>
            <a:ext cx="3828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1.</a:t>
            </a:r>
            <a:r>
              <a:rPr lang="ja-JP" altLang="en-US" smtClean="0"/>
              <a:t>過渡解析におけるモンテカルロ解析</a:t>
            </a:r>
            <a:endParaRPr lang="en-US" altLang="ja-JP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539552" y="5445224"/>
            <a:ext cx="65053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.step </a:t>
            </a:r>
            <a:r>
              <a:rPr lang="en-US" altLang="ja-JP" dirty="0" err="1" smtClean="0"/>
              <a:t>param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i</a:t>
            </a:r>
            <a:r>
              <a:rPr lang="en-US" altLang="ja-JP" dirty="0" smtClean="0"/>
              <a:t> 0 99 1</a:t>
            </a:r>
          </a:p>
          <a:p>
            <a:r>
              <a:rPr lang="ja-JP" altLang="en-US" smtClean="0"/>
              <a:t>上記の設定で</a:t>
            </a:r>
            <a:r>
              <a:rPr lang="en-US" altLang="ja-JP" dirty="0" smtClean="0"/>
              <a:t>0-99</a:t>
            </a:r>
            <a:r>
              <a:rPr lang="ja-JP" altLang="en-US" smtClean="0"/>
              <a:t>まで</a:t>
            </a:r>
            <a:r>
              <a:rPr lang="en-US" altLang="ja-JP" dirty="0" smtClean="0"/>
              <a:t>1</a:t>
            </a:r>
            <a:r>
              <a:rPr lang="ja-JP" altLang="en-US" smtClean="0"/>
              <a:t>の間隔でシミュレーションを繰り返します。</a:t>
            </a:r>
            <a:endParaRPr lang="ja-JP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0531" y="142852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78FDF-1FE7-45DE-AC57-14E0FE9E8926}" type="slidenum">
              <a:rPr lang="ja-JP" altLang="en-US"/>
              <a:pPr>
                <a:defRPr/>
              </a:pPr>
              <a:t>7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 2015</a:t>
            </a:r>
            <a:endParaRPr lang="ja-JP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707904" y="602128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シミュレーション結果</a:t>
            </a:r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79512" y="188640"/>
            <a:ext cx="3828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1.</a:t>
            </a:r>
            <a:r>
              <a:rPr lang="ja-JP" altLang="en-US" smtClean="0"/>
              <a:t>過渡解析におけるモンテカルロ解析</a:t>
            </a:r>
            <a:endParaRPr lang="en-US" altLang="ja-JP" dirty="0" smtClean="0"/>
          </a:p>
        </p:txBody>
      </p:sp>
      <p:pic>
        <p:nvPicPr>
          <p:cNvPr id="19" name="Picture 18" descr="WS0000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764704"/>
            <a:ext cx="8018958" cy="519307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0531" y="142852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78FDF-1FE7-45DE-AC57-14E0FE9E8926}" type="slidenum">
              <a:rPr lang="ja-JP" altLang="en-US"/>
              <a:pPr>
                <a:defRPr/>
              </a:pPr>
              <a:t>8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 2015</a:t>
            </a:r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179512" y="188640"/>
            <a:ext cx="36227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2.AC</a:t>
            </a:r>
            <a:r>
              <a:rPr lang="ja-JP" altLang="en-US" smtClean="0"/>
              <a:t>解析におけるモンテカルロ解析</a:t>
            </a:r>
            <a:endParaRPr lang="en-US" altLang="ja-JP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11960" y="593998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回路図</a:t>
            </a:r>
            <a:endParaRPr kumimoji="1" lang="ja-JP" altLang="en-US"/>
          </a:p>
        </p:txBody>
      </p:sp>
      <p:pic>
        <p:nvPicPr>
          <p:cNvPr id="9" name="Picture 8" descr="WS00006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764704"/>
            <a:ext cx="7776864" cy="503629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0531" y="142852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78FDF-1FE7-45DE-AC57-14E0FE9E8926}" type="slidenum">
              <a:rPr lang="ja-JP" altLang="en-US"/>
              <a:pPr>
                <a:defRPr/>
              </a:pPr>
              <a:t>9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 2015</a:t>
            </a:r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179512" y="188640"/>
            <a:ext cx="3651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2.AC</a:t>
            </a:r>
            <a:r>
              <a:rPr lang="ja-JP" altLang="en-US" smtClean="0"/>
              <a:t>解析におけるモンテカルロ解析</a:t>
            </a:r>
            <a:endParaRPr lang="en-US" altLang="ja-JP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3968" y="580526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V1</a:t>
            </a:r>
            <a:r>
              <a:rPr kumimoji="1" lang="ja-JP" altLang="en-US" smtClean="0"/>
              <a:t>の設定</a:t>
            </a:r>
            <a:endParaRPr kumimoji="1" lang="ja-JP" altLang="en-US"/>
          </a:p>
        </p:txBody>
      </p:sp>
      <p:pic>
        <p:nvPicPr>
          <p:cNvPr id="10" name="Picture 9" descr="WS0000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66825" y="1362075"/>
            <a:ext cx="6610350" cy="41338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59632" y="836712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AC</a:t>
            </a:r>
            <a:r>
              <a:rPr lang="ja-JP" altLang="en-US" smtClean="0"/>
              <a:t>解析を実行する場合の電源設定</a:t>
            </a:r>
            <a:endParaRPr kumimoji="1" lang="ja-JP" altLang="en-US"/>
          </a:p>
        </p:txBody>
      </p:sp>
      <p:sp>
        <p:nvSpPr>
          <p:cNvPr id="12" name="Rounded Rectangle 11"/>
          <p:cNvSpPr/>
          <p:nvPr/>
        </p:nvSpPr>
        <p:spPr>
          <a:xfrm>
            <a:off x="4860032" y="2276872"/>
            <a:ext cx="2880320" cy="864096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Right Arrow 12"/>
          <p:cNvSpPr/>
          <p:nvPr/>
        </p:nvSpPr>
        <p:spPr>
          <a:xfrm>
            <a:off x="971600" y="1772816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904</TotalTime>
  <Words>675</Words>
  <Application>Microsoft Office PowerPoint</Application>
  <PresentationFormat>画面に合わせる (4:3)</PresentationFormat>
  <Paragraphs>78</Paragraphs>
  <Slides>12</Slides>
  <Notes>12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Office Theme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bt</cp:lastModifiedBy>
  <cp:revision>55</cp:revision>
  <cp:lastPrinted>2013-04-18T02:29:31Z</cp:lastPrinted>
  <dcterms:created xsi:type="dcterms:W3CDTF">2013-03-26T03:50:07Z</dcterms:created>
  <dcterms:modified xsi:type="dcterms:W3CDTF">2015-03-19T06:13:01Z</dcterms:modified>
</cp:coreProperties>
</file>