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21" r:id="rId3"/>
    <p:sldId id="330" r:id="rId4"/>
    <p:sldId id="337" r:id="rId5"/>
    <p:sldId id="331" r:id="rId6"/>
    <p:sldId id="332" r:id="rId7"/>
    <p:sldId id="333" r:id="rId8"/>
    <p:sldId id="334" r:id="rId9"/>
    <p:sldId id="338" r:id="rId10"/>
    <p:sldId id="339" r:id="rId11"/>
    <p:sldId id="340" r:id="rId12"/>
    <p:sldId id="341" r:id="rId13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C8743-65EF-4817-BE24-0A102BBEE29F}" type="datetimeFigureOut">
              <a:rPr kumimoji="1" lang="ja-JP" altLang="en-US" smtClean="0"/>
              <a:pPr/>
              <a:t>2015/3/19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71FE9-EC17-4D47-8E65-A36022B953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06732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0" y="0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/>
          <a:lstStyle>
            <a:lvl1pPr algn="r">
              <a:defRPr sz="1200"/>
            </a:lvl1pPr>
          </a:lstStyle>
          <a:p>
            <a:fld id="{C3AD8751-E5DD-4C59-B7FC-39A81B7C118B}" type="datetimeFigureOut">
              <a:rPr kumimoji="1" lang="ja-JP" altLang="en-US" smtClean="0"/>
              <a:pPr/>
              <a:t>2015/3/19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48" tIns="47174" rIns="94348" bIns="47174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8"/>
          </a:xfrm>
          <a:prstGeom prst="rect">
            <a:avLst/>
          </a:prstGeom>
        </p:spPr>
        <p:txBody>
          <a:bodyPr vert="horz" lIns="94348" tIns="47174" rIns="94348" bIns="47174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0" y="9377317"/>
            <a:ext cx="2921583" cy="493633"/>
          </a:xfrm>
          <a:prstGeom prst="rect">
            <a:avLst/>
          </a:prstGeom>
        </p:spPr>
        <p:txBody>
          <a:bodyPr vert="horz" lIns="94348" tIns="47174" rIns="94348" bIns="47174" rtlCol="0" anchor="b"/>
          <a:lstStyle>
            <a:lvl1pPr algn="r">
              <a:defRPr sz="1200"/>
            </a:lvl1pPr>
          </a:lstStyle>
          <a:p>
            <a:fld id="{E712D422-4BB3-4916-A29A-783ECA2E9A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72906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2D422-4BB3-4916-A29A-783ECA2E9A3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33A960-18CC-4B50-A630-464FFBDA428C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4/17/2013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F717A-D371-4227-A78B-2C4EEC9FCAD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9712" y="2564904"/>
            <a:ext cx="4824536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2000" dirty="0" smtClean="0"/>
              <a:t>1.</a:t>
            </a:r>
            <a:r>
              <a:rPr lang="ja-JP" altLang="en-US" sz="2000" smtClean="0"/>
              <a:t>過渡解析におけるパラメトリック解析</a:t>
            </a:r>
            <a:endParaRPr lang="en-US" altLang="ja-JP" sz="2000" dirty="0" smtClean="0"/>
          </a:p>
          <a:p>
            <a:r>
              <a:rPr lang="en-US" altLang="ja-JP" sz="2000" dirty="0" smtClean="0"/>
              <a:t>2.AC</a:t>
            </a:r>
            <a:r>
              <a:rPr lang="ja-JP" altLang="en-US" sz="2000" smtClean="0"/>
              <a:t>解析におけるパラメトリック解析</a:t>
            </a:r>
            <a:endParaRPr lang="en-US" altLang="ja-JP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980728"/>
            <a:ext cx="6580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/>
              <a:t>LTspice</a:t>
            </a:r>
            <a:r>
              <a:rPr kumimoji="1" lang="ja-JP" altLang="en-US" sz="2800" smtClean="0"/>
              <a:t>を活用したパラメトリック解析の基礎</a:t>
            </a:r>
            <a:endParaRPr kumimoji="1" lang="ja-JP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714744" y="4500570"/>
            <a:ext cx="1863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/>
              <a:t>2015</a:t>
            </a:r>
            <a:r>
              <a:rPr kumimoji="1" lang="ja-JP" altLang="en-US" sz="2000" dirty="0" smtClean="0"/>
              <a:t>年</a:t>
            </a:r>
            <a:r>
              <a:rPr kumimoji="1" lang="en-US" altLang="ja-JP" sz="2000" dirty="0" smtClean="0"/>
              <a:t>3</a:t>
            </a:r>
            <a:r>
              <a:rPr kumimoji="1" lang="ja-JP" altLang="en-US" sz="2000" dirty="0" smtClean="0"/>
              <a:t>月</a:t>
            </a:r>
            <a:r>
              <a:rPr kumimoji="1" lang="en-US" altLang="ja-JP" sz="2000" dirty="0" smtClean="0"/>
              <a:t>18</a:t>
            </a:r>
            <a:r>
              <a:rPr kumimoji="1" lang="ja-JP" altLang="en-US" sz="2000" dirty="0" smtClean="0"/>
              <a:t>日</a:t>
            </a:r>
            <a:endParaRPr kumimoji="1" lang="en-US" altLang="ja-JP" sz="2000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717A-D371-4227-A78B-2C4EEC9FCAD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428992" y="4929198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 smtClean="0"/>
              <a:t>マルツエレック株式会社</a:t>
            </a:r>
            <a:endParaRPr lang="ja-JP" altLang="en-US" dirty="0"/>
          </a:p>
        </p:txBody>
      </p:sp>
      <p:pic>
        <p:nvPicPr>
          <p:cNvPr id="13" name="図 12" descr="ロゴ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5293576"/>
            <a:ext cx="3238690" cy="9215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10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65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2.AC</a:t>
            </a:r>
            <a:r>
              <a:rPr lang="ja-JP" altLang="en-US" smtClean="0"/>
              <a:t>解析におけるパラメトリック解析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566124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AC</a:t>
            </a:r>
            <a:r>
              <a:rPr kumimoji="1" lang="ja-JP" altLang="en-US" smtClean="0"/>
              <a:t>解析の設定</a:t>
            </a:r>
            <a:endParaRPr kumimoji="1" lang="ja-JP" altLang="en-US"/>
          </a:p>
        </p:txBody>
      </p:sp>
      <p:pic>
        <p:nvPicPr>
          <p:cNvPr id="10" name="Picture 9" descr="WS0000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1340768"/>
            <a:ext cx="6095950" cy="409498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11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65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2.AC</a:t>
            </a:r>
            <a:r>
              <a:rPr lang="ja-JP" altLang="en-US" smtClean="0"/>
              <a:t>解析におけるパラメトリック解析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7904" y="60212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シミュレーション結果</a:t>
            </a:r>
            <a:endParaRPr kumimoji="1" lang="ja-JP" altLang="en-US"/>
          </a:p>
        </p:txBody>
      </p:sp>
      <p:pic>
        <p:nvPicPr>
          <p:cNvPr id="10" name="Picture 9" descr="WS0000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" y="928687"/>
            <a:ext cx="8001000" cy="50006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8175004" y="3282381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Phase</a:t>
            </a:r>
            <a:r>
              <a:rPr kumimoji="1" lang="en-US" altLang="ja-JP" dirty="0" smtClean="0"/>
              <a:t>[deg]</a:t>
            </a:r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715942" y="295630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Magnitude[dB]</a:t>
            </a:r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220072" y="220486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R1=100[ohm]</a:t>
            </a:r>
            <a:endParaRPr kumimoji="1" lang="ja-JP" altLang="en-US"/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flipH="1">
            <a:off x="4283968" y="2389530"/>
            <a:ext cx="936104" cy="31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1216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R1=1k[ohm]</a:t>
            </a:r>
            <a:endParaRPr kumimoji="1" lang="ja-JP" altLang="en-US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>
            <a:off x="4283968" y="2893586"/>
            <a:ext cx="1728192" cy="31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28184" y="32849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R1=10k[ohm]</a:t>
            </a:r>
            <a:endParaRPr kumimoji="1" lang="ja-JP" altLang="en-US"/>
          </a:p>
        </p:txBody>
      </p:sp>
      <p:cxnSp>
        <p:nvCxnSpPr>
          <p:cNvPr id="22" name="Straight Arrow Connector 21"/>
          <p:cNvCxnSpPr>
            <a:stCxn id="20" idx="1"/>
          </p:cNvCxnSpPr>
          <p:nvPr/>
        </p:nvCxnSpPr>
        <p:spPr>
          <a:xfrm flipH="1">
            <a:off x="4716016" y="3469650"/>
            <a:ext cx="1512168" cy="103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12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23528" y="40466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のシミュレーションデータ</a:t>
            </a:r>
            <a:endParaRPr kumimoji="1" lang="ja-JP" altLang="en-US"/>
          </a:p>
        </p:txBody>
      </p:sp>
      <p:pic>
        <p:nvPicPr>
          <p:cNvPr id="21" name="Picture 20" descr="WS0000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1412776"/>
            <a:ext cx="6057900" cy="3800475"/>
          </a:xfrm>
          <a:prstGeom prst="rect">
            <a:avLst/>
          </a:prstGeom>
        </p:spPr>
      </p:pic>
      <p:sp>
        <p:nvSpPr>
          <p:cNvPr id="23" name="Left Arrow 22"/>
          <p:cNvSpPr/>
          <p:nvPr/>
        </p:nvSpPr>
        <p:spPr>
          <a:xfrm>
            <a:off x="4932040" y="2708920"/>
            <a:ext cx="648072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580112" y="26276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過渡解析</a:t>
            </a:r>
            <a:endParaRPr kumimoji="1" lang="ja-JP" altLang="en-US"/>
          </a:p>
        </p:txBody>
      </p:sp>
      <p:sp>
        <p:nvSpPr>
          <p:cNvPr id="25" name="Left Arrow 24"/>
          <p:cNvSpPr/>
          <p:nvPr/>
        </p:nvSpPr>
        <p:spPr>
          <a:xfrm>
            <a:off x="4932040" y="3212976"/>
            <a:ext cx="648072" cy="135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5580112" y="305966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AC</a:t>
            </a:r>
            <a:r>
              <a:rPr lang="ja-JP" altLang="en-US" smtClean="0"/>
              <a:t>解析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2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99592" y="1196752"/>
            <a:ext cx="720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パラメトリック解析は、任意のパラメータを指定して、パラメータを変化させ、</a:t>
            </a:r>
            <a:endParaRPr kumimoji="1" lang="en-US" altLang="ja-JP" dirty="0" smtClean="0"/>
          </a:p>
          <a:p>
            <a:r>
              <a:rPr lang="ja-JP" altLang="en-US" smtClean="0"/>
              <a:t>シミュレーションが出来る解析です。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smtClean="0"/>
              <a:t>回路に与える任意のパラメータの影響度合いを把握する事ができます。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smtClean="0"/>
              <a:t>また、回路における任意のパラメータの最適値を決定でき、便利な解析</a:t>
            </a:r>
            <a:endParaRPr lang="en-US" altLang="ja-JP" dirty="0" smtClean="0"/>
          </a:p>
          <a:p>
            <a:r>
              <a:rPr lang="ja-JP" altLang="en-US" smtClean="0"/>
              <a:t>手法の</a:t>
            </a:r>
            <a:r>
              <a:rPr lang="en-US" altLang="ja-JP" dirty="0" smtClean="0"/>
              <a:t>1</a:t>
            </a:r>
            <a:r>
              <a:rPr lang="ja-JP" altLang="en-US" smtClean="0"/>
              <a:t>つです。</a:t>
            </a:r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3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857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過渡解析におけるパラメトリック解析</a:t>
            </a:r>
            <a:endParaRPr lang="en-US" altLang="ja-JP" dirty="0" smtClean="0"/>
          </a:p>
        </p:txBody>
      </p:sp>
      <p:pic>
        <p:nvPicPr>
          <p:cNvPr id="9" name="Picture 8" descr="WS0000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448" y="764704"/>
            <a:ext cx="8001000" cy="50006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11960" y="58052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回路図</a:t>
            </a:r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4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857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過渡解析におけるパラメトリック解析</a:t>
            </a:r>
            <a:endParaRPr lang="en-US" altLang="ja-JP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555776" y="2348880"/>
            <a:ext cx="45463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altLang="ja-JP" sz="2800" dirty="0" smtClean="0"/>
              <a:t>.step param R1 list 100 1k 10k</a:t>
            </a:r>
            <a:endParaRPr lang="ja-JP" altLang="en-US" sz="2800"/>
          </a:p>
        </p:txBody>
      </p:sp>
      <p:sp>
        <p:nvSpPr>
          <p:cNvPr id="11" name="TextBox 10"/>
          <p:cNvSpPr txBox="1"/>
          <p:nvPr/>
        </p:nvSpPr>
        <p:spPr>
          <a:xfrm>
            <a:off x="467544" y="9087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mtClean="0"/>
              <a:t>パラメトリック解析の構文</a:t>
            </a:r>
            <a:endParaRPr kumimoji="1" lang="ja-JP" alt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572000" y="2852936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07904" y="378904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任意のパラメータ</a:t>
            </a:r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55576" y="1412776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任意のパラメータの値を指定してパラメトリック解析を実施する場合</a:t>
            </a:r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5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857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過渡解析におけるパラメトリック解析</a:t>
            </a:r>
            <a:endParaRPr lang="en-US" altLang="ja-JP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283968" y="58052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V1</a:t>
            </a:r>
            <a:r>
              <a:rPr kumimoji="1" lang="ja-JP" altLang="en-US" smtClean="0"/>
              <a:t>の設定</a:t>
            </a:r>
            <a:endParaRPr kumimoji="1" lang="ja-JP" altLang="en-US"/>
          </a:p>
        </p:txBody>
      </p:sp>
      <p:pic>
        <p:nvPicPr>
          <p:cNvPr id="10" name="Picture 9" descr="WS0000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66825" y="1362075"/>
            <a:ext cx="6610350" cy="413385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971600" y="213285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Rounded Rectangle 11"/>
          <p:cNvSpPr/>
          <p:nvPr/>
        </p:nvSpPr>
        <p:spPr>
          <a:xfrm>
            <a:off x="2771800" y="3212976"/>
            <a:ext cx="1872208" cy="1656184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6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857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過渡解析におけるパラメトリック解析</a:t>
            </a:r>
            <a:endParaRPr lang="en-US" altLang="ja-JP" dirty="0" smtClean="0"/>
          </a:p>
        </p:txBody>
      </p:sp>
      <p:pic>
        <p:nvPicPr>
          <p:cNvPr id="9" name="Picture 8" descr="WS0000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1268760"/>
            <a:ext cx="6095950" cy="40949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51920" y="566124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過渡解析の設定</a:t>
            </a:r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7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857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</a:t>
            </a:r>
            <a:r>
              <a:rPr lang="ja-JP" altLang="en-US" smtClean="0"/>
              <a:t>過渡解析におけるパラメトリック解析</a:t>
            </a:r>
            <a:endParaRPr lang="en-US" altLang="ja-JP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07904" y="60212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シミュレーション結果</a:t>
            </a:r>
            <a:endParaRPr kumimoji="1" lang="ja-JP" altLang="en-US"/>
          </a:p>
        </p:txBody>
      </p:sp>
      <p:pic>
        <p:nvPicPr>
          <p:cNvPr id="11" name="Picture 10" descr="WS0000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" y="928687"/>
            <a:ext cx="8001000" cy="500062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1331640" y="4149080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95736" y="399577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R1=100[ohm]</a:t>
            </a:r>
            <a:endParaRPr kumimoji="1" lang="ja-JP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195736" y="428380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R1=1k[ohm]</a:t>
            </a:r>
            <a:endParaRPr kumimoji="1" lang="ja-JP" altLang="en-US"/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>
            <a:off x="1331640" y="4468470"/>
            <a:ext cx="864096" cy="328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59632" y="60212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R1=10k[ohm]</a:t>
            </a:r>
            <a:endParaRPr kumimoji="1" lang="ja-JP" altLang="en-US"/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>
          <a:xfrm flipH="1" flipV="1">
            <a:off x="1187624" y="5013176"/>
            <a:ext cx="72008" cy="11927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8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65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2.AC</a:t>
            </a:r>
            <a:r>
              <a:rPr lang="ja-JP" altLang="en-US" smtClean="0"/>
              <a:t>解析におけるパラメトリック解析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 descr="WS0000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" y="928687"/>
            <a:ext cx="8001000" cy="50006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11960" y="59399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回路図</a:t>
            </a:r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0531" y="142852"/>
            <a:ext cx="1190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78FDF-1FE7-45DE-AC57-14E0FE9E8926}" type="slidenum">
              <a:rPr lang="ja-JP" altLang="en-US"/>
              <a:pPr>
                <a:defRPr/>
              </a:pPr>
              <a:t>9</a:t>
            </a:fld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214563" y="6356350"/>
            <a:ext cx="5162550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Copyright(C) MARUTSU ELEC CO. LTD 2015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79512" y="188640"/>
            <a:ext cx="365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2.AC</a:t>
            </a:r>
            <a:r>
              <a:rPr lang="ja-JP" altLang="en-US" smtClean="0"/>
              <a:t>解析におけるパラメトリック解析</a:t>
            </a:r>
            <a:endParaRPr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58052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V1</a:t>
            </a:r>
            <a:r>
              <a:rPr kumimoji="1" lang="ja-JP" altLang="en-US" smtClean="0"/>
              <a:t>の設定</a:t>
            </a:r>
            <a:endParaRPr kumimoji="1" lang="ja-JP" altLang="en-US"/>
          </a:p>
        </p:txBody>
      </p:sp>
      <p:pic>
        <p:nvPicPr>
          <p:cNvPr id="10" name="Picture 9" descr="WS000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66825" y="1362075"/>
            <a:ext cx="6610350" cy="4133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59632" y="8367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AC</a:t>
            </a:r>
            <a:r>
              <a:rPr lang="ja-JP" altLang="en-US" smtClean="0"/>
              <a:t>解析を実行する場合の電源設定</a:t>
            </a:r>
            <a:endParaRPr kumimoji="1" lang="ja-JP" altLang="en-US"/>
          </a:p>
        </p:txBody>
      </p:sp>
      <p:sp>
        <p:nvSpPr>
          <p:cNvPr id="12" name="Rounded Rectangle 11"/>
          <p:cNvSpPr/>
          <p:nvPr/>
        </p:nvSpPr>
        <p:spPr>
          <a:xfrm>
            <a:off x="4860032" y="2276872"/>
            <a:ext cx="2880320" cy="864096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ight Arrow 12"/>
          <p:cNvSpPr/>
          <p:nvPr/>
        </p:nvSpPr>
        <p:spPr>
          <a:xfrm>
            <a:off x="971600" y="177281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631</Words>
  <Application>Microsoft Office PowerPoint</Application>
  <PresentationFormat>画面に合わせる (4:3)</PresentationFormat>
  <Paragraphs>81</Paragraphs>
  <Slides>12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bt</cp:lastModifiedBy>
  <cp:revision>47</cp:revision>
  <cp:lastPrinted>2013-04-18T02:29:31Z</cp:lastPrinted>
  <dcterms:created xsi:type="dcterms:W3CDTF">2013-03-26T03:50:07Z</dcterms:created>
  <dcterms:modified xsi:type="dcterms:W3CDTF">2015-03-19T04:09:56Z</dcterms:modified>
</cp:coreProperties>
</file>