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4"/>
  </p:sldMasterIdLst>
  <p:notesMasterIdLst>
    <p:notesMasterId r:id="rId7"/>
  </p:notesMasterIdLst>
  <p:handoutMasterIdLst>
    <p:handoutMasterId r:id="rId8"/>
  </p:handoutMasterIdLst>
  <p:sldIdLst>
    <p:sldId id="366" r:id="rId5"/>
    <p:sldId id="367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3976" userDrawn="1">
          <p15:clr>
            <a:srgbClr val="A4A3A4"/>
          </p15:clr>
        </p15:guide>
        <p15:guide id="3" orient="horz" pos="2472" userDrawn="1">
          <p15:clr>
            <a:srgbClr val="A4A3A4"/>
          </p15:clr>
        </p15:guide>
        <p15:guide id="4" orient="horz" pos="1389" userDrawn="1">
          <p15:clr>
            <a:srgbClr val="A4A3A4"/>
          </p15:clr>
        </p15:guide>
        <p15:guide id="5" orient="horz" pos="4196">
          <p15:clr>
            <a:srgbClr val="A4A3A4"/>
          </p15:clr>
        </p15:guide>
        <p15:guide id="6" pos="4203">
          <p15:clr>
            <a:srgbClr val="A4A3A4"/>
          </p15:clr>
        </p15:guide>
        <p15:guide id="7" orient="horz" pos="418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we Westmeyer" initials="UW" lastIdx="2" clrIdx="0">
    <p:extLst>
      <p:ext uri="{19B8F6BF-5375-455C-9EA6-DF929625EA0E}">
        <p15:presenceInfo xmlns:p15="http://schemas.microsoft.com/office/powerpoint/2012/main" userId="S::uwe.westmeyer@renesas.com::8d45a48e-f34c-4095-9b35-2887df1bc5c0" providerId="AD"/>
      </p:ext>
    </p:extLst>
  </p:cmAuthor>
  <p:cmAuthor id="2" name="Koji Uruma" initials="KU" lastIdx="1" clrIdx="1">
    <p:extLst>
      <p:ext uri="{19B8F6BF-5375-455C-9EA6-DF929625EA0E}">
        <p15:presenceInfo xmlns:p15="http://schemas.microsoft.com/office/powerpoint/2012/main" userId="Koji Urum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EBE"/>
    <a:srgbClr val="706F6F"/>
    <a:srgbClr val="999998"/>
    <a:srgbClr val="9E9D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中間スタイル 3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5896" autoAdjust="0"/>
  </p:normalViewPr>
  <p:slideViewPr>
    <p:cSldViewPr showGuides="1">
      <p:cViewPr varScale="1">
        <p:scale>
          <a:sx n="86" d="100"/>
          <a:sy n="86" d="100"/>
        </p:scale>
        <p:origin x="514" y="58"/>
      </p:cViewPr>
      <p:guideLst>
        <p:guide orient="horz"/>
        <p:guide pos="3976"/>
        <p:guide orient="horz" pos="2472"/>
        <p:guide orient="horz" pos="1389"/>
        <p:guide orient="horz" pos="4196"/>
        <p:guide pos="4203"/>
        <p:guide orient="horz" pos="4186"/>
      </p:guideLst>
    </p:cSldViewPr>
  </p:slideViewPr>
  <p:outlineViewPr>
    <p:cViewPr>
      <p:scale>
        <a:sx n="33" d="100"/>
        <a:sy n="33" d="100"/>
      </p:scale>
      <p:origin x="0" y="-1794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51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1D1242E-096B-4B45-A9FD-744F8185D9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0E7070-0E49-4919-8CC9-F14ECEF5216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0701EF-47E1-45FE-9BD4-866CE2112587}" type="datetimeFigureOut">
              <a:rPr lang="en-GB" smtClean="0"/>
              <a:t>12/08/2020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7D19C0-1970-43C8-87CE-32A70D5BB5F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26421B-CC4A-499D-8040-5D013FBD10A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7BEEA-E1B6-4B3C-9B0D-118EC0A8A2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7335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17C3E4-834A-4FDE-8876-3ED4986C368E}" type="datetimeFigureOut">
              <a:rPr lang="en-US" smtClean="0"/>
              <a:t>8/12/2020</a:t>
            </a:fld>
            <a:endParaRPr lang="en-US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25D16B-934A-4DDA-AA9D-F9317AC24A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922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532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</a:defRPr>
            </a:lvl1pPr>
            <a:lvl2pPr marL="729057" indent="-280406" defTabSz="903532" eaLnBrk="0" hangingPunct="0">
              <a:defRPr sz="14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2pPr>
            <a:lvl3pPr marL="1121626" indent="-224325" defTabSz="903532" eaLnBrk="0" hangingPunct="0">
              <a:defRPr sz="14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3pPr>
            <a:lvl4pPr marL="1570276" indent="-224325" defTabSz="903532" eaLnBrk="0" hangingPunct="0">
              <a:defRPr sz="14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4pPr>
            <a:lvl5pPr marL="2018927" indent="-224325" defTabSz="903532" eaLnBrk="0" hangingPunct="0">
              <a:defRPr sz="14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5pPr>
            <a:lvl6pPr marL="2467577" indent="-224325" defTabSz="903532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6pPr>
            <a:lvl7pPr marL="2916227" indent="-224325" defTabSz="903532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7pPr>
            <a:lvl8pPr marL="3364878" indent="-224325" defTabSz="903532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8pPr>
            <a:lvl9pPr marL="3813528" indent="-224325" defTabSz="903532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9pPr>
          </a:lstStyle>
          <a:p>
            <a:pPr eaLnBrk="1" hangingPunct="1"/>
            <a:fld id="{4263D4DA-81F7-0443-B773-5E830CC3C265}" type="slidenum">
              <a:rPr lang="en-US" sz="1200">
                <a:latin typeface="Arial" charset="0"/>
              </a:rPr>
              <a:pPr eaLnBrk="1" hangingPunct="1"/>
              <a:t>1</a:t>
            </a:fld>
            <a:endParaRPr lang="en-US" sz="1200">
              <a:latin typeface="Arial" charset="0"/>
            </a:endParaRPr>
          </a:p>
        </p:txBody>
      </p:sp>
      <p:sp>
        <p:nvSpPr>
          <p:cNvPr id="73731" name="Rectangle 7"/>
          <p:cNvSpPr txBox="1">
            <a:spLocks noGrp="1" noChangeArrowheads="1"/>
          </p:cNvSpPr>
          <p:nvPr/>
        </p:nvSpPr>
        <p:spPr bwMode="auto">
          <a:xfrm>
            <a:off x="3884027" y="8684926"/>
            <a:ext cx="2972421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92" tIns="45296" rIns="90592" bIns="45296" anchor="b"/>
          <a:lstStyle>
            <a:lvl1pPr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9pPr>
          </a:lstStyle>
          <a:p>
            <a:pPr algn="r" eaLnBrk="1" hangingPunct="1"/>
            <a:fld id="{36D97098-3E88-7549-BD38-719768DBAFDB}" type="slidenum">
              <a:rPr lang="en-US" sz="1200"/>
              <a:pPr algn="r" eaLnBrk="1" hangingPunct="1"/>
              <a:t>1</a:t>
            </a:fld>
            <a:endParaRPr lang="en-US" sz="1200"/>
          </a:p>
        </p:txBody>
      </p:sp>
      <p:sp>
        <p:nvSpPr>
          <p:cNvPr id="737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7388"/>
            <a:ext cx="6092825" cy="3427412"/>
          </a:xfrm>
          <a:ln/>
        </p:spPr>
      </p:sp>
      <p:sp>
        <p:nvSpPr>
          <p:cNvPr id="737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1" y="4344025"/>
            <a:ext cx="5485158" cy="411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44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532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</a:defRPr>
            </a:lvl1pPr>
            <a:lvl2pPr marL="729057" indent="-280406" defTabSz="903532" eaLnBrk="0" hangingPunct="0">
              <a:defRPr sz="14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2pPr>
            <a:lvl3pPr marL="1121626" indent="-224325" defTabSz="903532" eaLnBrk="0" hangingPunct="0">
              <a:defRPr sz="14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3pPr>
            <a:lvl4pPr marL="1570276" indent="-224325" defTabSz="903532" eaLnBrk="0" hangingPunct="0">
              <a:defRPr sz="14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4pPr>
            <a:lvl5pPr marL="2018927" indent="-224325" defTabSz="903532" eaLnBrk="0" hangingPunct="0">
              <a:defRPr sz="14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5pPr>
            <a:lvl6pPr marL="2467577" indent="-224325" defTabSz="903532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6pPr>
            <a:lvl7pPr marL="2916227" indent="-224325" defTabSz="903532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7pPr>
            <a:lvl8pPr marL="3364878" indent="-224325" defTabSz="903532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8pPr>
            <a:lvl9pPr marL="3813528" indent="-224325" defTabSz="903532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9pPr>
          </a:lstStyle>
          <a:p>
            <a:pPr eaLnBrk="1" hangingPunct="1"/>
            <a:fld id="{4263D4DA-81F7-0443-B773-5E830CC3C265}" type="slidenum">
              <a:rPr lang="en-US" sz="1200">
                <a:latin typeface="Arial" charset="0"/>
              </a:rPr>
              <a:pPr eaLnBrk="1" hangingPunct="1"/>
              <a:t>2</a:t>
            </a:fld>
            <a:endParaRPr lang="en-US" sz="1200">
              <a:latin typeface="Arial" charset="0"/>
            </a:endParaRPr>
          </a:p>
        </p:txBody>
      </p:sp>
      <p:sp>
        <p:nvSpPr>
          <p:cNvPr id="73731" name="Rectangle 7"/>
          <p:cNvSpPr txBox="1">
            <a:spLocks noGrp="1" noChangeArrowheads="1"/>
          </p:cNvSpPr>
          <p:nvPr/>
        </p:nvSpPr>
        <p:spPr bwMode="auto">
          <a:xfrm>
            <a:off x="3884027" y="8684926"/>
            <a:ext cx="2972421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92" tIns="45296" rIns="90592" bIns="45296" anchor="b"/>
          <a:lstStyle>
            <a:lvl1pPr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9pPr>
          </a:lstStyle>
          <a:p>
            <a:pPr algn="r" eaLnBrk="1" hangingPunct="1"/>
            <a:fld id="{36D97098-3E88-7549-BD38-719768DBAFDB}" type="slidenum">
              <a:rPr lang="en-US" sz="1200"/>
              <a:pPr algn="r" eaLnBrk="1" hangingPunct="1"/>
              <a:t>2</a:t>
            </a:fld>
            <a:endParaRPr lang="en-US" sz="1200"/>
          </a:p>
        </p:txBody>
      </p:sp>
      <p:sp>
        <p:nvSpPr>
          <p:cNvPr id="737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7388"/>
            <a:ext cx="6092825" cy="3427412"/>
          </a:xfrm>
          <a:ln/>
        </p:spPr>
      </p:sp>
      <p:sp>
        <p:nvSpPr>
          <p:cNvPr id="737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1" y="4344025"/>
            <a:ext cx="5485158" cy="411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222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+ grey ba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2"/>
          <p:cNvSpPr>
            <a:spLocks noGrp="1"/>
          </p:cNvSpPr>
          <p:nvPr>
            <p:ph type="pic" sz="quarter" idx="14"/>
          </p:nvPr>
        </p:nvSpPr>
        <p:spPr>
          <a:xfrm>
            <a:off x="468000" y="0"/>
            <a:ext cx="11253600" cy="6156000"/>
          </a:xfrm>
        </p:spPr>
        <p:txBody>
          <a:bodyPr lIns="144000" tIns="144000">
            <a:normAutofit/>
          </a:bodyPr>
          <a:lstStyle>
            <a:lvl1pPr>
              <a:defRPr sz="1000"/>
            </a:lvl1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1080000" y="-1"/>
            <a:ext cx="5040000" cy="2592000"/>
          </a:xfrm>
          <a:solidFill>
            <a:schemeClr val="tx2"/>
          </a:solidFill>
        </p:spPr>
        <p:txBody>
          <a:bodyPr lIns="252000" tIns="252000" rIns="252000" bIns="252000" anchor="b" anchorCtr="0">
            <a:no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36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None/>
              <a:defRPr sz="2000" b="1" cap="all">
                <a:solidFill>
                  <a:schemeClr val="bg1"/>
                </a:solidFill>
                <a:latin typeface="+mj-lt"/>
              </a:defRPr>
            </a:lvl2pPr>
            <a:lvl3pPr>
              <a:defRPr b="1"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noProof="0" dirty="0" err="1"/>
              <a:t>Textmasterformat</a:t>
            </a:r>
            <a:br>
              <a:rPr lang="en-US" noProof="0" dirty="0"/>
            </a:b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9" name="Textplatzhalter 11"/>
          <p:cNvSpPr>
            <a:spLocks noGrp="1"/>
          </p:cNvSpPr>
          <p:nvPr>
            <p:ph type="body" sz="quarter" idx="13"/>
          </p:nvPr>
        </p:nvSpPr>
        <p:spPr>
          <a:xfrm>
            <a:off x="1080000" y="2700000"/>
            <a:ext cx="5040000" cy="609737"/>
          </a:xfrm>
          <a:solidFill>
            <a:srgbClr val="9D9D9D"/>
          </a:solidFill>
        </p:spPr>
        <p:txBody>
          <a:bodyPr lIns="252000" tIns="180000" rIns="180000" bIns="180000" anchor="t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None/>
              <a:defRPr sz="1600" b="0" cap="none">
                <a:solidFill>
                  <a:schemeClr val="bg1"/>
                </a:solidFill>
                <a:latin typeface="+mj-lt"/>
              </a:defRPr>
            </a:lvl2pPr>
            <a:lvl3pPr>
              <a:defRPr b="1"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</p:txBody>
      </p:sp>
      <p:pic>
        <p:nvPicPr>
          <p:cNvPr id="5" name="Bild 4" descr="Badge_grey.png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0"/>
            <a:ext cx="1419800" cy="127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772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0000" y="923689"/>
            <a:ext cx="9000000" cy="455509"/>
          </a:xfrm>
        </p:spPr>
        <p:txBody>
          <a:bodyPr/>
          <a:lstStyle/>
          <a:p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r>
              <a:rPr lang="de-DE" dirty="0"/>
              <a:t>Page </a:t>
            </a:r>
            <a:fld id="{3FD030EF-7044-4946-962A-5D7D09BD1B34}" type="slidenum">
              <a:rPr lang="de-DE" smtClean="0"/>
              <a:pPr algn="l"/>
              <a:t>‹#›</a:t>
            </a:fld>
            <a:endParaRPr lang="de-DE" dirty="0"/>
          </a:p>
        </p:txBody>
      </p:sp>
      <p:cxnSp>
        <p:nvCxnSpPr>
          <p:cNvPr id="5" name="Gerade Verbindung 4"/>
          <p:cNvCxnSpPr/>
          <p:nvPr userDrawn="1"/>
        </p:nvCxnSpPr>
        <p:spPr>
          <a:xfrm>
            <a:off x="1080000" y="1512000"/>
            <a:ext cx="2400000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iagrammplatzhalter 8"/>
          <p:cNvSpPr>
            <a:spLocks noGrp="1"/>
          </p:cNvSpPr>
          <p:nvPr>
            <p:ph type="chart" sz="quarter" idx="16"/>
          </p:nvPr>
        </p:nvSpPr>
        <p:spPr>
          <a:xfrm>
            <a:off x="1080000" y="1692000"/>
            <a:ext cx="5220000" cy="4248000"/>
          </a:xfrm>
          <a:noFill/>
        </p:spPr>
        <p:txBody>
          <a:bodyPr lIns="144000" tIns="144000" rIns="144000" bIns="144000">
            <a:noAutofit/>
          </a:bodyPr>
          <a:lstStyle/>
          <a:p>
            <a:r>
              <a:rPr lang="ja-JP" altLang="en-US"/>
              <a:t>グラフを追加</a:t>
            </a:r>
            <a:endParaRPr lang="en-US" dirty="0"/>
          </a:p>
        </p:txBody>
      </p:sp>
      <p:sp>
        <p:nvSpPr>
          <p:cNvPr id="24" name="Diagrammplatzhalter 8"/>
          <p:cNvSpPr>
            <a:spLocks noGrp="1"/>
          </p:cNvSpPr>
          <p:nvPr>
            <p:ph type="chart" sz="quarter" idx="17"/>
          </p:nvPr>
        </p:nvSpPr>
        <p:spPr>
          <a:xfrm>
            <a:off x="6480000" y="1692000"/>
            <a:ext cx="5220000" cy="4248000"/>
          </a:xfrm>
          <a:noFill/>
        </p:spPr>
        <p:txBody>
          <a:bodyPr lIns="144000" tIns="144000" rIns="144000" bIns="144000">
            <a:noAutofit/>
          </a:bodyPr>
          <a:lstStyle/>
          <a:p>
            <a:r>
              <a:rPr lang="ja-JP" altLang="en-US"/>
              <a:t>グラフを追加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291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hart larg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0000" y="923689"/>
            <a:ext cx="9000000" cy="455509"/>
          </a:xfrm>
        </p:spPr>
        <p:txBody>
          <a:bodyPr/>
          <a:lstStyle/>
          <a:p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r>
              <a:rPr lang="de-DE" dirty="0"/>
              <a:t>Page </a:t>
            </a:r>
            <a:fld id="{3FD030EF-7044-4946-962A-5D7D09BD1B34}" type="slidenum">
              <a:rPr lang="de-DE" smtClean="0"/>
              <a:pPr algn="l"/>
              <a:t>‹#›</a:t>
            </a:fld>
            <a:endParaRPr lang="de-DE" dirty="0"/>
          </a:p>
        </p:txBody>
      </p:sp>
      <p:cxnSp>
        <p:nvCxnSpPr>
          <p:cNvPr id="5" name="Gerade Verbindung 4"/>
          <p:cNvCxnSpPr/>
          <p:nvPr userDrawn="1"/>
        </p:nvCxnSpPr>
        <p:spPr>
          <a:xfrm>
            <a:off x="1080000" y="1512000"/>
            <a:ext cx="2400000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Diagrammplatzhalter 8"/>
          <p:cNvSpPr>
            <a:spLocks noGrp="1"/>
          </p:cNvSpPr>
          <p:nvPr>
            <p:ph type="chart" sz="quarter" idx="16"/>
          </p:nvPr>
        </p:nvSpPr>
        <p:spPr>
          <a:xfrm>
            <a:off x="1080000" y="1692000"/>
            <a:ext cx="8100000" cy="4068000"/>
          </a:xfrm>
          <a:noFill/>
        </p:spPr>
        <p:txBody>
          <a:bodyPr lIns="144000" tIns="144000" rIns="144000" bIns="144000">
            <a:noAutofit/>
          </a:bodyPr>
          <a:lstStyle/>
          <a:p>
            <a:r>
              <a:rPr lang="ja-JP" altLang="en-US"/>
              <a:t>グラフを追加</a:t>
            </a:r>
            <a:endParaRPr lang="en-US" dirty="0"/>
          </a:p>
        </p:txBody>
      </p:sp>
      <p:sp>
        <p:nvSpPr>
          <p:cNvPr id="20" name="Textplatzhalter 6"/>
          <p:cNvSpPr>
            <a:spLocks noGrp="1"/>
          </p:cNvSpPr>
          <p:nvPr>
            <p:ph type="body" sz="quarter" idx="17"/>
          </p:nvPr>
        </p:nvSpPr>
        <p:spPr>
          <a:xfrm>
            <a:off x="9972000" y="2340000"/>
            <a:ext cx="1728000" cy="123931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240299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 large + cap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r>
              <a:rPr lang="de-DE" dirty="0"/>
              <a:t>Page </a:t>
            </a:r>
            <a:fld id="{3FD030EF-7044-4946-962A-5D7D09BD1B34}" type="slidenum">
              <a:rPr lang="de-DE" smtClean="0"/>
              <a:pPr algn="l"/>
              <a:t>‹#›</a:t>
            </a:fld>
            <a:endParaRPr lang="de-DE" dirty="0"/>
          </a:p>
        </p:txBody>
      </p:sp>
      <p:sp>
        <p:nvSpPr>
          <p:cNvPr id="20" name="Textplatzhalter 6"/>
          <p:cNvSpPr>
            <a:spLocks noGrp="1"/>
          </p:cNvSpPr>
          <p:nvPr>
            <p:ph type="body" sz="quarter" idx="17"/>
          </p:nvPr>
        </p:nvSpPr>
        <p:spPr>
          <a:xfrm>
            <a:off x="468000" y="5940000"/>
            <a:ext cx="11244575" cy="234744"/>
          </a:xfrm>
        </p:spPr>
        <p:txBody>
          <a:bodyPr>
            <a:noAutofit/>
          </a:bodyPr>
          <a:lstStyle>
            <a:lvl1pPr>
              <a:defRPr sz="1400"/>
            </a:lvl1pPr>
            <a:lvl2pPr marL="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8"/>
          </p:nvPr>
        </p:nvSpPr>
        <p:spPr>
          <a:xfrm>
            <a:off x="460375" y="540000"/>
            <a:ext cx="11261725" cy="1875385"/>
          </a:xfrm>
        </p:spPr>
        <p:txBody>
          <a:bodyPr/>
          <a:lstStyle/>
          <a:p>
            <a:pPr lvl="0"/>
            <a:r>
              <a:rPr kumimoji="1" lang="ja-JP" altLang="en-US" noProof="0"/>
              <a:t>マスター テキストの書式設定</a:t>
            </a:r>
          </a:p>
          <a:p>
            <a:pPr lvl="1"/>
            <a:r>
              <a:rPr kumimoji="1" lang="ja-JP" altLang="en-US" noProof="0"/>
              <a:t>第 </a:t>
            </a:r>
            <a:r>
              <a:rPr kumimoji="1" lang="en-US" altLang="ja-JP" noProof="0"/>
              <a:t>2 </a:t>
            </a:r>
            <a:r>
              <a:rPr kumimoji="1" lang="ja-JP" altLang="en-US" noProof="0"/>
              <a:t>レベル</a:t>
            </a:r>
          </a:p>
          <a:p>
            <a:pPr lvl="2"/>
            <a:r>
              <a:rPr kumimoji="1" lang="ja-JP" altLang="en-US" noProof="0"/>
              <a:t>第 </a:t>
            </a:r>
            <a:r>
              <a:rPr kumimoji="1" lang="en-US" altLang="ja-JP" noProof="0"/>
              <a:t>3 </a:t>
            </a:r>
            <a:r>
              <a:rPr kumimoji="1" lang="ja-JP" altLang="en-US" noProof="0"/>
              <a:t>レベル</a:t>
            </a:r>
          </a:p>
          <a:p>
            <a:pPr lvl="3"/>
            <a:r>
              <a:rPr kumimoji="1" lang="ja-JP" altLang="en-US" noProof="0"/>
              <a:t>第 </a:t>
            </a:r>
            <a:r>
              <a:rPr kumimoji="1" lang="en-US" altLang="ja-JP" noProof="0"/>
              <a:t>4 </a:t>
            </a:r>
            <a:r>
              <a:rPr kumimoji="1" lang="ja-JP" altLang="en-US" noProof="0"/>
              <a:t>レベル</a:t>
            </a:r>
          </a:p>
          <a:p>
            <a:pPr lvl="4"/>
            <a:r>
              <a:rPr kumimoji="1" lang="ja-JP" altLang="en-US" noProof="0"/>
              <a:t>第 </a:t>
            </a:r>
            <a:r>
              <a:rPr kumimoji="1" lang="en-US" altLang="ja-JP" noProof="0"/>
              <a:t>5 </a:t>
            </a:r>
            <a:r>
              <a:rPr kumimoji="1" lang="ja-JP" altLang="en-US" noProof="0"/>
              <a:t>レベル</a:t>
            </a:r>
            <a:endParaRPr kumimoji="1" lang="en-US" noProof="0" dirty="0"/>
          </a:p>
        </p:txBody>
      </p:sp>
    </p:spTree>
    <p:extLst>
      <p:ext uri="{BB962C8B-B14F-4D97-AF65-F5344CB8AC3E}">
        <p14:creationId xmlns:p14="http://schemas.microsoft.com/office/powerpoint/2010/main" val="35468603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4 Charts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0000" y="923689"/>
            <a:ext cx="9000000" cy="455509"/>
          </a:xfrm>
        </p:spPr>
        <p:txBody>
          <a:bodyPr/>
          <a:lstStyle/>
          <a:p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r>
              <a:rPr lang="de-DE" dirty="0"/>
              <a:t>Page </a:t>
            </a:r>
            <a:fld id="{3FD030EF-7044-4946-962A-5D7D09BD1B34}" type="slidenum">
              <a:rPr lang="de-DE" smtClean="0"/>
              <a:pPr algn="l"/>
              <a:t>‹#›</a:t>
            </a:fld>
            <a:endParaRPr lang="de-DE" dirty="0"/>
          </a:p>
        </p:txBody>
      </p:sp>
      <p:cxnSp>
        <p:nvCxnSpPr>
          <p:cNvPr id="5" name="Gerade Verbindung 4"/>
          <p:cNvCxnSpPr/>
          <p:nvPr userDrawn="1"/>
        </p:nvCxnSpPr>
        <p:spPr>
          <a:xfrm>
            <a:off x="1080000" y="1512000"/>
            <a:ext cx="2400000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iagrammplatzhalter 8"/>
          <p:cNvSpPr>
            <a:spLocks noGrp="1"/>
          </p:cNvSpPr>
          <p:nvPr>
            <p:ph type="chart" sz="quarter" idx="16"/>
          </p:nvPr>
        </p:nvSpPr>
        <p:spPr>
          <a:xfrm>
            <a:off x="1080000" y="1692000"/>
            <a:ext cx="3960000" cy="2160000"/>
          </a:xfrm>
          <a:noFill/>
          <a:ln w="6350">
            <a:solidFill>
              <a:schemeClr val="bg2">
                <a:lumMod val="90000"/>
              </a:schemeClr>
            </a:solidFill>
          </a:ln>
        </p:spPr>
        <p:txBody>
          <a:bodyPr lIns="144000" tIns="144000" rIns="144000" bIns="144000">
            <a:noAutofit/>
          </a:bodyPr>
          <a:lstStyle/>
          <a:p>
            <a:r>
              <a:rPr lang="ja-JP" altLang="en-US"/>
              <a:t>グラフを追加</a:t>
            </a:r>
            <a:endParaRPr lang="en-US" dirty="0"/>
          </a:p>
        </p:txBody>
      </p:sp>
      <p:sp>
        <p:nvSpPr>
          <p:cNvPr id="24" name="Textplatzhalter 6"/>
          <p:cNvSpPr>
            <a:spLocks noGrp="1"/>
          </p:cNvSpPr>
          <p:nvPr>
            <p:ph type="body" sz="quarter" idx="17"/>
          </p:nvPr>
        </p:nvSpPr>
        <p:spPr>
          <a:xfrm>
            <a:off x="9972000" y="2340000"/>
            <a:ext cx="1728000" cy="123931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</p:txBody>
      </p:sp>
      <p:sp>
        <p:nvSpPr>
          <p:cNvPr id="25" name="Diagrammplatzhalter 8"/>
          <p:cNvSpPr>
            <a:spLocks noGrp="1"/>
          </p:cNvSpPr>
          <p:nvPr>
            <p:ph type="chart" sz="quarter" idx="18"/>
          </p:nvPr>
        </p:nvSpPr>
        <p:spPr>
          <a:xfrm>
            <a:off x="5220000" y="1692000"/>
            <a:ext cx="3960000" cy="2160000"/>
          </a:xfrm>
          <a:noFill/>
          <a:ln w="6350">
            <a:solidFill>
              <a:schemeClr val="bg2">
                <a:lumMod val="90000"/>
              </a:schemeClr>
            </a:solidFill>
          </a:ln>
        </p:spPr>
        <p:txBody>
          <a:bodyPr lIns="144000" tIns="144000" rIns="144000" bIns="144000">
            <a:noAutofit/>
          </a:bodyPr>
          <a:lstStyle/>
          <a:p>
            <a:r>
              <a:rPr lang="ja-JP" altLang="en-US"/>
              <a:t>グラフを追加</a:t>
            </a:r>
            <a:endParaRPr lang="en-US" dirty="0"/>
          </a:p>
        </p:txBody>
      </p:sp>
      <p:sp>
        <p:nvSpPr>
          <p:cNvPr id="26" name="Diagrammplatzhalter 8"/>
          <p:cNvSpPr>
            <a:spLocks noGrp="1"/>
          </p:cNvSpPr>
          <p:nvPr>
            <p:ph type="chart" sz="quarter" idx="19"/>
          </p:nvPr>
        </p:nvSpPr>
        <p:spPr>
          <a:xfrm>
            <a:off x="1080000" y="3996000"/>
            <a:ext cx="3960000" cy="2160000"/>
          </a:xfrm>
          <a:noFill/>
          <a:ln w="6350">
            <a:solidFill>
              <a:schemeClr val="bg2">
                <a:lumMod val="90000"/>
              </a:schemeClr>
            </a:solidFill>
          </a:ln>
        </p:spPr>
        <p:txBody>
          <a:bodyPr lIns="144000" tIns="144000" rIns="144000" bIns="144000">
            <a:noAutofit/>
          </a:bodyPr>
          <a:lstStyle/>
          <a:p>
            <a:r>
              <a:rPr lang="ja-JP" altLang="en-US"/>
              <a:t>グラフを追加</a:t>
            </a:r>
            <a:endParaRPr lang="en-US" dirty="0"/>
          </a:p>
        </p:txBody>
      </p:sp>
      <p:sp>
        <p:nvSpPr>
          <p:cNvPr id="27" name="Diagrammplatzhalter 8"/>
          <p:cNvSpPr>
            <a:spLocks noGrp="1"/>
          </p:cNvSpPr>
          <p:nvPr>
            <p:ph type="chart" sz="quarter" idx="20"/>
          </p:nvPr>
        </p:nvSpPr>
        <p:spPr>
          <a:xfrm>
            <a:off x="5220000" y="3996000"/>
            <a:ext cx="3960000" cy="2160000"/>
          </a:xfrm>
          <a:noFill/>
          <a:ln w="6350">
            <a:solidFill>
              <a:schemeClr val="bg2">
                <a:lumMod val="90000"/>
              </a:schemeClr>
            </a:solidFill>
          </a:ln>
        </p:spPr>
        <p:txBody>
          <a:bodyPr lIns="144000" tIns="144000" rIns="144000" bIns="144000">
            <a:noAutofit/>
          </a:bodyPr>
          <a:lstStyle/>
          <a:p>
            <a:r>
              <a:rPr lang="ja-JP" altLang="en-US"/>
              <a:t>グラフを追加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197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abl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0000" y="923689"/>
            <a:ext cx="9000000" cy="455509"/>
          </a:xfrm>
        </p:spPr>
        <p:txBody>
          <a:bodyPr/>
          <a:lstStyle/>
          <a:p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r>
              <a:rPr lang="de-DE" dirty="0"/>
              <a:t>Page </a:t>
            </a:r>
            <a:fld id="{3FD030EF-7044-4946-962A-5D7D09BD1B34}" type="slidenum">
              <a:rPr lang="de-DE" smtClean="0"/>
              <a:pPr algn="l"/>
              <a:t>‹#›</a:t>
            </a:fld>
            <a:endParaRPr lang="de-DE" dirty="0"/>
          </a:p>
        </p:txBody>
      </p:sp>
      <p:cxnSp>
        <p:nvCxnSpPr>
          <p:cNvPr id="5" name="Gerade Verbindung 4"/>
          <p:cNvCxnSpPr/>
          <p:nvPr userDrawn="1"/>
        </p:nvCxnSpPr>
        <p:spPr>
          <a:xfrm>
            <a:off x="1080000" y="1512000"/>
            <a:ext cx="2400000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platzhalter 6"/>
          <p:cNvSpPr>
            <a:spLocks noGrp="1"/>
          </p:cNvSpPr>
          <p:nvPr>
            <p:ph type="body" sz="quarter" idx="17"/>
          </p:nvPr>
        </p:nvSpPr>
        <p:spPr>
          <a:xfrm>
            <a:off x="9972000" y="2340000"/>
            <a:ext cx="1728000" cy="123931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</p:txBody>
      </p:sp>
      <p:sp>
        <p:nvSpPr>
          <p:cNvPr id="20" name="Tabellenplatzhalter 8"/>
          <p:cNvSpPr>
            <a:spLocks noGrp="1"/>
          </p:cNvSpPr>
          <p:nvPr>
            <p:ph type="tbl" sz="quarter" idx="18"/>
          </p:nvPr>
        </p:nvSpPr>
        <p:spPr>
          <a:xfrm>
            <a:off x="1079997" y="1800000"/>
            <a:ext cx="8100000" cy="4248000"/>
          </a:xfrm>
        </p:spPr>
        <p:txBody>
          <a:bodyPr/>
          <a:lstStyle/>
          <a:p>
            <a:r>
              <a:rPr lang="ja-JP" altLang="en-US"/>
              <a:t>表を追加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0678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_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5"/>
          </p:nvPr>
        </p:nvSpPr>
        <p:spPr>
          <a:xfrm>
            <a:off x="468000" y="540000"/>
            <a:ext cx="11253600" cy="5616000"/>
          </a:xfrm>
          <a:blipFill>
            <a:blip r:embed="rId2"/>
            <a:stretch>
              <a:fillRect/>
            </a:stretch>
          </a:blip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lIns="144000" tIns="144000">
            <a:normAutofit/>
          </a:bodyPr>
          <a:lstStyle>
            <a:lvl1pPr>
              <a:defRPr sz="1000"/>
            </a:lvl1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5" name="Textplatzhalter 11"/>
          <p:cNvSpPr>
            <a:spLocks noGrp="1"/>
          </p:cNvSpPr>
          <p:nvPr>
            <p:ph type="body" sz="quarter" idx="11"/>
          </p:nvPr>
        </p:nvSpPr>
        <p:spPr>
          <a:xfrm>
            <a:off x="468000" y="1080000"/>
            <a:ext cx="7920000" cy="1500237"/>
          </a:xfrm>
          <a:solidFill>
            <a:schemeClr val="tx2"/>
          </a:solidFill>
        </p:spPr>
        <p:txBody>
          <a:bodyPr wrap="square" lIns="252000" tIns="180000" rIns="180000" bIns="180000">
            <a:spAutoFit/>
          </a:bodyPr>
          <a:lstStyle>
            <a:lvl1pPr>
              <a:defRPr sz="36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 b="1" cap="all">
                <a:solidFill>
                  <a:schemeClr val="bg1"/>
                </a:solidFill>
                <a:latin typeface="+mj-lt"/>
              </a:defRPr>
            </a:lvl2pPr>
            <a:lvl3pPr>
              <a:defRPr b="1"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392457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479376" y="540000"/>
            <a:ext cx="11253600" cy="561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" name="Textplatzhalter 11"/>
          <p:cNvSpPr>
            <a:spLocks noGrp="1"/>
          </p:cNvSpPr>
          <p:nvPr>
            <p:ph type="body" sz="quarter" idx="11"/>
          </p:nvPr>
        </p:nvSpPr>
        <p:spPr>
          <a:xfrm>
            <a:off x="468000" y="1080000"/>
            <a:ext cx="7920000" cy="1500237"/>
          </a:xfrm>
          <a:solidFill>
            <a:schemeClr val="tx2"/>
          </a:solidFill>
        </p:spPr>
        <p:txBody>
          <a:bodyPr lIns="252000" tIns="180000" rIns="180000" bIns="180000">
            <a:spAutoFit/>
          </a:bodyPr>
          <a:lstStyle>
            <a:lvl1pPr>
              <a:defRPr sz="36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 b="1" cap="all">
                <a:solidFill>
                  <a:schemeClr val="bg1"/>
                </a:solidFill>
                <a:latin typeface="+mj-lt"/>
              </a:defRPr>
            </a:lvl2pPr>
            <a:lvl3pPr>
              <a:defRPr b="1"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1202987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468000" y="540000"/>
            <a:ext cx="11253600" cy="561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Textplatzhalter 13"/>
          <p:cNvSpPr>
            <a:spLocks noGrp="1"/>
          </p:cNvSpPr>
          <p:nvPr>
            <p:ph type="body" sz="quarter" idx="13"/>
          </p:nvPr>
        </p:nvSpPr>
        <p:spPr>
          <a:xfrm>
            <a:off x="1080000" y="1800000"/>
            <a:ext cx="5280000" cy="318549"/>
          </a:xfrm>
        </p:spPr>
        <p:txBody>
          <a:bodyPr wrap="square">
            <a:spAutoFit/>
          </a:bodyPr>
          <a:lstStyle>
            <a:lvl1pPr>
              <a:spcAft>
                <a:spcPts val="0"/>
              </a:spcAft>
              <a:defRPr sz="1800" b="1" cap="none" baseline="0">
                <a:solidFill>
                  <a:schemeClr val="bg1"/>
                </a:solidFill>
                <a:latin typeface="+mj-lt"/>
              </a:defRPr>
            </a:lvl1pPr>
            <a:lvl2pPr>
              <a:defRPr sz="1100" b="1" cap="all" baseline="0">
                <a:latin typeface="+mj-lt"/>
              </a:defRPr>
            </a:lvl2pPr>
            <a:lvl3pPr>
              <a:defRPr sz="1100" b="1" cap="all" baseline="0">
                <a:latin typeface="+mj-lt"/>
              </a:defRPr>
            </a:lvl3pPr>
            <a:lvl4pPr>
              <a:defRPr sz="1100" b="1" cap="all" baseline="0">
                <a:latin typeface="+mj-lt"/>
              </a:defRPr>
            </a:lvl4pPr>
            <a:lvl5pPr>
              <a:defRPr sz="1100" b="1" cap="all" baseline="0">
                <a:latin typeface="+mj-lt"/>
              </a:defRPr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1080000" y="1268760"/>
            <a:ext cx="2400000" cy="0"/>
          </a:xfrm>
          <a:prstGeom prst="line">
            <a:avLst/>
          </a:prstGeom>
          <a:ln w="38100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99431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62439-F33B-284F-95EB-D86CF44A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330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grey + ba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468000" y="0"/>
            <a:ext cx="11253600" cy="615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1080000" y="-1"/>
            <a:ext cx="5040000" cy="2592000"/>
          </a:xfrm>
          <a:solidFill>
            <a:schemeClr val="tx2"/>
          </a:solidFill>
        </p:spPr>
        <p:txBody>
          <a:bodyPr lIns="252000" tIns="252000" rIns="180000" bIns="252000" anchor="b" anchorCtr="0">
            <a:no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36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None/>
              <a:defRPr sz="2000" b="1" cap="all">
                <a:solidFill>
                  <a:schemeClr val="bg1"/>
                </a:solidFill>
                <a:latin typeface="+mj-lt"/>
              </a:defRPr>
            </a:lvl2pPr>
            <a:lvl3pPr>
              <a:defRPr b="1"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noProof="0" dirty="0" err="1"/>
              <a:t>Textmasterformat</a:t>
            </a:r>
            <a:br>
              <a:rPr lang="en-US" noProof="0" dirty="0"/>
            </a:b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9" name="Textplatzhalter 11"/>
          <p:cNvSpPr>
            <a:spLocks noGrp="1"/>
          </p:cNvSpPr>
          <p:nvPr>
            <p:ph type="body" sz="quarter" idx="13"/>
          </p:nvPr>
        </p:nvSpPr>
        <p:spPr>
          <a:xfrm>
            <a:off x="1080000" y="2700000"/>
            <a:ext cx="5040000" cy="609737"/>
          </a:xfrm>
          <a:solidFill>
            <a:schemeClr val="bg1"/>
          </a:solidFill>
        </p:spPr>
        <p:txBody>
          <a:bodyPr lIns="252000" tIns="180000" rIns="180000" bIns="180000" anchor="t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None/>
              <a:defRPr sz="1600" b="0" cap="none">
                <a:solidFill>
                  <a:schemeClr val="bg1"/>
                </a:solidFill>
                <a:latin typeface="+mj-lt"/>
              </a:defRPr>
            </a:lvl2pPr>
            <a:lvl3pPr>
              <a:defRPr b="1"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365875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0000" y="923689"/>
            <a:ext cx="8520000" cy="455509"/>
          </a:xfrm>
        </p:spPr>
        <p:txBody>
          <a:bodyPr/>
          <a:lstStyle/>
          <a:p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r>
              <a:rPr lang="de-DE" dirty="0"/>
              <a:t>Page </a:t>
            </a:r>
            <a:fld id="{3FD030EF-7044-4946-962A-5D7D09BD1B34}" type="slidenum">
              <a:rPr lang="de-DE" smtClean="0"/>
              <a:pPr algn="l"/>
              <a:t>‹#›</a:t>
            </a:fld>
            <a:endParaRPr lang="de-DE" dirty="0"/>
          </a:p>
        </p:txBody>
      </p:sp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1080000" y="1800000"/>
            <a:ext cx="9000000" cy="283154"/>
          </a:xfrm>
          <a:ln>
            <a:noFill/>
          </a:ln>
        </p:spPr>
        <p:txBody>
          <a:bodyPr>
            <a:spAutoFit/>
          </a:bodyPr>
          <a:lstStyle>
            <a:lvl1pPr marL="177800" indent="-177800">
              <a:spcAft>
                <a:spcPts val="18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7177088" algn="r"/>
              </a:tabLst>
              <a:defRPr sz="1600"/>
            </a:lvl1pPr>
          </a:lstStyle>
          <a:p>
            <a:pPr lvl="0"/>
            <a:r>
              <a:rPr lang="ja-JP" altLang="en-US" noProof="0"/>
              <a:t>マスター テキストの書式設定</a:t>
            </a:r>
          </a:p>
        </p:txBody>
      </p:sp>
      <p:cxnSp>
        <p:nvCxnSpPr>
          <p:cNvPr id="5" name="Gerade Verbindung 4"/>
          <p:cNvCxnSpPr/>
          <p:nvPr userDrawn="1"/>
        </p:nvCxnSpPr>
        <p:spPr>
          <a:xfrm>
            <a:off x="1080000" y="1512000"/>
            <a:ext cx="2400000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4000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0000" y="923689"/>
            <a:ext cx="9000000" cy="455509"/>
          </a:xfrm>
        </p:spPr>
        <p:txBody>
          <a:bodyPr/>
          <a:lstStyle/>
          <a:p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r>
              <a:rPr lang="de-DE" dirty="0"/>
              <a:t>Page </a:t>
            </a:r>
            <a:fld id="{3FD030EF-7044-4946-962A-5D7D09BD1B34}" type="slidenum">
              <a:rPr lang="de-DE" smtClean="0"/>
              <a:pPr algn="l"/>
              <a:t>‹#›</a:t>
            </a:fld>
            <a:endParaRPr lang="de-DE" dirty="0"/>
          </a:p>
        </p:txBody>
      </p:sp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1080000" y="1800000"/>
            <a:ext cx="9000000" cy="1887696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defRPr sz="1600"/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defRPr sz="1600"/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defRPr sz="1600"/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defRPr sz="1600"/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defRPr sz="1600"/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en-US" noProof="0" dirty="0"/>
          </a:p>
        </p:txBody>
      </p:sp>
      <p:cxnSp>
        <p:nvCxnSpPr>
          <p:cNvPr id="5" name="Gerade Verbindung 4"/>
          <p:cNvCxnSpPr/>
          <p:nvPr userDrawn="1"/>
        </p:nvCxnSpPr>
        <p:spPr>
          <a:xfrm>
            <a:off x="1080000" y="1512000"/>
            <a:ext cx="2400000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0911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2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0000" y="923689"/>
            <a:ext cx="9000000" cy="455509"/>
          </a:xfrm>
        </p:spPr>
        <p:txBody>
          <a:bodyPr/>
          <a:lstStyle/>
          <a:p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r>
              <a:rPr lang="de-DE" dirty="0"/>
              <a:t>Page </a:t>
            </a:r>
            <a:fld id="{3FD030EF-7044-4946-962A-5D7D09BD1B34}" type="slidenum">
              <a:rPr lang="de-DE" smtClean="0"/>
              <a:pPr algn="l"/>
              <a:t>‹#›</a:t>
            </a:fld>
            <a:endParaRPr lang="de-DE" dirty="0"/>
          </a:p>
        </p:txBody>
      </p:sp>
      <p:cxnSp>
        <p:nvCxnSpPr>
          <p:cNvPr id="5" name="Gerade Verbindung 4"/>
          <p:cNvCxnSpPr/>
          <p:nvPr userDrawn="1"/>
        </p:nvCxnSpPr>
        <p:spPr>
          <a:xfrm>
            <a:off x="1080000" y="1512000"/>
            <a:ext cx="2400000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1080000" y="1800000"/>
            <a:ext cx="4860000" cy="1887696"/>
          </a:xfrm>
        </p:spPr>
        <p:txBody>
          <a:bodyPr>
            <a:spAutoFit/>
          </a:bodyPr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en-US" noProof="0" dirty="0"/>
          </a:p>
        </p:txBody>
      </p:sp>
      <p:sp>
        <p:nvSpPr>
          <p:cNvPr id="14" name="Textplatzhalter 4"/>
          <p:cNvSpPr>
            <a:spLocks noGrp="1"/>
          </p:cNvSpPr>
          <p:nvPr>
            <p:ph type="body" sz="quarter" idx="15"/>
          </p:nvPr>
        </p:nvSpPr>
        <p:spPr>
          <a:xfrm>
            <a:off x="6300000" y="1800000"/>
            <a:ext cx="4860000" cy="1887696"/>
          </a:xfrm>
        </p:spPr>
        <p:txBody>
          <a:bodyPr>
            <a:spAutoFit/>
          </a:bodyPr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90396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+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0000" y="923689"/>
            <a:ext cx="9000000" cy="455509"/>
          </a:xfrm>
        </p:spPr>
        <p:txBody>
          <a:bodyPr/>
          <a:lstStyle/>
          <a:p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r>
              <a:rPr lang="de-DE" dirty="0"/>
              <a:t>Page </a:t>
            </a:r>
            <a:fld id="{3FD030EF-7044-4946-962A-5D7D09BD1B34}" type="slidenum">
              <a:rPr lang="de-DE" smtClean="0"/>
              <a:pPr algn="l"/>
              <a:t>‹#›</a:t>
            </a:fld>
            <a:endParaRPr lang="de-DE" dirty="0"/>
          </a:p>
        </p:txBody>
      </p:sp>
      <p:cxnSp>
        <p:nvCxnSpPr>
          <p:cNvPr id="5" name="Gerade Verbindung 4"/>
          <p:cNvCxnSpPr/>
          <p:nvPr userDrawn="1"/>
        </p:nvCxnSpPr>
        <p:spPr>
          <a:xfrm>
            <a:off x="1080000" y="1512000"/>
            <a:ext cx="2400000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1080000" y="1800000"/>
            <a:ext cx="4860000" cy="1887696"/>
          </a:xfrm>
        </p:spPr>
        <p:txBody>
          <a:bodyPr>
            <a:spAutoFit/>
          </a:bodyPr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en-US" noProof="0" dirty="0"/>
          </a:p>
        </p:txBody>
      </p:sp>
      <p:sp>
        <p:nvSpPr>
          <p:cNvPr id="15" name="Bildplatzhalter 3"/>
          <p:cNvSpPr>
            <a:spLocks noGrp="1"/>
          </p:cNvSpPr>
          <p:nvPr>
            <p:ph type="pic" sz="quarter" idx="15"/>
          </p:nvPr>
        </p:nvSpPr>
        <p:spPr>
          <a:xfrm>
            <a:off x="6300000" y="1800000"/>
            <a:ext cx="5400000" cy="4248000"/>
          </a:xfrm>
          <a:ln w="6350">
            <a:noFill/>
          </a:ln>
        </p:spPr>
        <p:txBody>
          <a:bodyPr lIns="144000" tIns="144000">
            <a:normAutofit/>
          </a:bodyPr>
          <a:lstStyle>
            <a:lvl1pPr>
              <a:defRPr sz="1000"/>
            </a:lvl1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24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+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0000" y="923689"/>
            <a:ext cx="9000000" cy="455509"/>
          </a:xfrm>
        </p:spPr>
        <p:txBody>
          <a:bodyPr/>
          <a:lstStyle/>
          <a:p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r>
              <a:rPr lang="de-DE" dirty="0"/>
              <a:t>Page </a:t>
            </a:r>
            <a:fld id="{3FD030EF-7044-4946-962A-5D7D09BD1B34}" type="slidenum">
              <a:rPr lang="de-DE" smtClean="0"/>
              <a:pPr algn="l"/>
              <a:t>‹#›</a:t>
            </a:fld>
            <a:endParaRPr lang="de-DE" dirty="0"/>
          </a:p>
        </p:txBody>
      </p:sp>
      <p:cxnSp>
        <p:nvCxnSpPr>
          <p:cNvPr id="5" name="Gerade Verbindung 4"/>
          <p:cNvCxnSpPr/>
          <p:nvPr userDrawn="1"/>
        </p:nvCxnSpPr>
        <p:spPr>
          <a:xfrm>
            <a:off x="1080000" y="1512000"/>
            <a:ext cx="2400000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1080000" y="1800000"/>
            <a:ext cx="4860000" cy="1887696"/>
          </a:xfrm>
        </p:spPr>
        <p:txBody>
          <a:bodyPr>
            <a:spAutoFit/>
          </a:bodyPr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en-US" noProof="0" dirty="0"/>
          </a:p>
        </p:txBody>
      </p:sp>
      <p:sp>
        <p:nvSpPr>
          <p:cNvPr id="14" name="Bildplatzhalter 3"/>
          <p:cNvSpPr>
            <a:spLocks noGrp="1"/>
          </p:cNvSpPr>
          <p:nvPr>
            <p:ph type="pic" sz="quarter" idx="15"/>
          </p:nvPr>
        </p:nvSpPr>
        <p:spPr>
          <a:xfrm>
            <a:off x="6300000" y="1800000"/>
            <a:ext cx="2628000" cy="1980000"/>
          </a:xfrm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lIns="144000" tIns="144000">
            <a:normAutofit/>
          </a:bodyPr>
          <a:lstStyle>
            <a:lvl1pPr>
              <a:defRPr sz="1000"/>
            </a:lvl1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16" name="Bildplatzhalter 3"/>
          <p:cNvSpPr>
            <a:spLocks noGrp="1"/>
          </p:cNvSpPr>
          <p:nvPr>
            <p:ph type="pic" sz="quarter" idx="16"/>
          </p:nvPr>
        </p:nvSpPr>
        <p:spPr>
          <a:xfrm>
            <a:off x="9072352" y="1800000"/>
            <a:ext cx="2628000" cy="1980000"/>
          </a:xfrm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lIns="144000" tIns="144000">
            <a:normAutofit/>
          </a:bodyPr>
          <a:lstStyle>
            <a:lvl1pPr>
              <a:defRPr sz="1000"/>
            </a:lvl1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17" name="Bildplatzhalter 3"/>
          <p:cNvSpPr>
            <a:spLocks noGrp="1"/>
          </p:cNvSpPr>
          <p:nvPr>
            <p:ph type="pic" sz="quarter" idx="17"/>
          </p:nvPr>
        </p:nvSpPr>
        <p:spPr>
          <a:xfrm>
            <a:off x="6300000" y="3924000"/>
            <a:ext cx="2628000" cy="1980000"/>
          </a:xfrm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lIns="144000" tIns="144000">
            <a:normAutofit/>
          </a:bodyPr>
          <a:lstStyle>
            <a:lvl1pPr>
              <a:defRPr sz="1000"/>
            </a:lvl1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18" name="Bildplatzhalter 3"/>
          <p:cNvSpPr>
            <a:spLocks noGrp="1"/>
          </p:cNvSpPr>
          <p:nvPr>
            <p:ph type="pic" sz="quarter" idx="18"/>
          </p:nvPr>
        </p:nvSpPr>
        <p:spPr>
          <a:xfrm>
            <a:off x="9072352" y="3924000"/>
            <a:ext cx="2628000" cy="1980000"/>
          </a:xfrm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lIns="144000" tIns="144000">
            <a:normAutofit/>
          </a:bodyPr>
          <a:lstStyle>
            <a:lvl1pPr>
              <a:defRPr sz="1000"/>
            </a:lvl1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302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 larg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0000" y="923689"/>
            <a:ext cx="9000000" cy="455509"/>
          </a:xfrm>
        </p:spPr>
        <p:txBody>
          <a:bodyPr/>
          <a:lstStyle/>
          <a:p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r>
              <a:rPr lang="de-DE" dirty="0"/>
              <a:t>Page </a:t>
            </a:r>
            <a:fld id="{3FD030EF-7044-4946-962A-5D7D09BD1B34}" type="slidenum">
              <a:rPr lang="de-DE" smtClean="0"/>
              <a:pPr algn="l"/>
              <a:t>‹#›</a:t>
            </a:fld>
            <a:endParaRPr lang="de-DE" dirty="0"/>
          </a:p>
        </p:txBody>
      </p:sp>
      <p:cxnSp>
        <p:nvCxnSpPr>
          <p:cNvPr id="5" name="Gerade Verbindung 4"/>
          <p:cNvCxnSpPr/>
          <p:nvPr userDrawn="1"/>
        </p:nvCxnSpPr>
        <p:spPr>
          <a:xfrm>
            <a:off x="1080000" y="1512000"/>
            <a:ext cx="2400000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platzhalter 6"/>
          <p:cNvSpPr>
            <a:spLocks noGrp="1"/>
          </p:cNvSpPr>
          <p:nvPr>
            <p:ph type="body" sz="quarter" idx="17"/>
          </p:nvPr>
        </p:nvSpPr>
        <p:spPr>
          <a:xfrm>
            <a:off x="9972000" y="2340000"/>
            <a:ext cx="1728000" cy="123931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</p:txBody>
      </p:sp>
      <p:sp>
        <p:nvSpPr>
          <p:cNvPr id="20" name="Bildplatzhalter 8"/>
          <p:cNvSpPr>
            <a:spLocks noGrp="1"/>
          </p:cNvSpPr>
          <p:nvPr>
            <p:ph type="pic" sz="quarter" idx="18"/>
          </p:nvPr>
        </p:nvSpPr>
        <p:spPr>
          <a:xfrm>
            <a:off x="1080000" y="1800000"/>
            <a:ext cx="8100000" cy="4248000"/>
          </a:xfrm>
        </p:spPr>
        <p:txBody>
          <a:bodyPr lIns="144000" tIns="144000">
            <a:noAutofit/>
          </a:bodyPr>
          <a:lstStyle>
            <a:lvl1pPr>
              <a:defRPr sz="1000"/>
            </a:lvl1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880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0000" y="923689"/>
            <a:ext cx="9000000" cy="455509"/>
          </a:xfrm>
        </p:spPr>
        <p:txBody>
          <a:bodyPr/>
          <a:lstStyle/>
          <a:p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r>
              <a:rPr lang="de-DE" dirty="0"/>
              <a:t>Page </a:t>
            </a:r>
            <a:fld id="{3FD030EF-7044-4946-962A-5D7D09BD1B34}" type="slidenum">
              <a:rPr lang="de-DE" smtClean="0"/>
              <a:pPr algn="l"/>
              <a:t>‹#›</a:t>
            </a:fld>
            <a:endParaRPr lang="de-DE" dirty="0"/>
          </a:p>
        </p:txBody>
      </p:sp>
      <p:cxnSp>
        <p:nvCxnSpPr>
          <p:cNvPr id="5" name="Gerade Verbindung 4"/>
          <p:cNvCxnSpPr/>
          <p:nvPr userDrawn="1"/>
        </p:nvCxnSpPr>
        <p:spPr>
          <a:xfrm>
            <a:off x="1080000" y="1512000"/>
            <a:ext cx="2400000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Diagrammplatzhalter 8"/>
          <p:cNvSpPr>
            <a:spLocks noGrp="1"/>
          </p:cNvSpPr>
          <p:nvPr>
            <p:ph type="chart" sz="quarter" idx="17"/>
          </p:nvPr>
        </p:nvSpPr>
        <p:spPr>
          <a:xfrm>
            <a:off x="6480000" y="1692000"/>
            <a:ext cx="5220000" cy="4248000"/>
          </a:xfrm>
          <a:noFill/>
        </p:spPr>
        <p:txBody>
          <a:bodyPr lIns="144000" tIns="144000" rIns="144000" bIns="144000">
            <a:noAutofit/>
          </a:bodyPr>
          <a:lstStyle/>
          <a:p>
            <a:r>
              <a:rPr lang="ja-JP" altLang="en-US"/>
              <a:t>グラフを追加</a:t>
            </a:r>
            <a:endParaRPr lang="en-US" dirty="0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1080000" y="1800000"/>
            <a:ext cx="4860000" cy="1887696"/>
          </a:xfrm>
        </p:spPr>
        <p:txBody>
          <a:bodyPr>
            <a:spAutoFit/>
          </a:bodyPr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44953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080000" y="492801"/>
            <a:ext cx="8520000" cy="886397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en-US" noProof="0" err="1"/>
              <a:t>Titelmasterformat</a:t>
            </a:r>
            <a:r>
              <a:rPr lang="en-US" noProof="0"/>
              <a:t> </a:t>
            </a:r>
            <a:r>
              <a:rPr lang="en-US" noProof="0" err="1"/>
              <a:t>durch</a:t>
            </a:r>
            <a:r>
              <a:rPr lang="en-US" noProof="0"/>
              <a:t> </a:t>
            </a:r>
            <a:r>
              <a:rPr lang="en-US" noProof="0" err="1"/>
              <a:t>Klicken</a:t>
            </a:r>
            <a:r>
              <a:rPr lang="en-US" noProof="0"/>
              <a:t> </a:t>
            </a:r>
            <a:r>
              <a:rPr lang="en-US" noProof="0" err="1"/>
              <a:t>bearbeiten</a:t>
            </a:r>
            <a:endParaRPr lang="en-US" noProof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80000" y="1800000"/>
            <a:ext cx="9120000" cy="1887696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noProof="0" err="1"/>
              <a:t>Textmasterformat</a:t>
            </a:r>
            <a:r>
              <a:rPr lang="en-US" noProof="0"/>
              <a:t> </a:t>
            </a:r>
            <a:r>
              <a:rPr lang="en-US" noProof="0" err="1"/>
              <a:t>bearbeiten</a:t>
            </a:r>
            <a:endParaRPr lang="en-US" noProof="0"/>
          </a:p>
          <a:p>
            <a:pPr lvl="1"/>
            <a:r>
              <a:rPr lang="en-US" noProof="0" err="1"/>
              <a:t>Zweite</a:t>
            </a:r>
            <a:r>
              <a:rPr lang="en-US" noProof="0"/>
              <a:t> </a:t>
            </a:r>
            <a:r>
              <a:rPr lang="en-US" noProof="0" err="1"/>
              <a:t>Ebene</a:t>
            </a:r>
            <a:endParaRPr lang="en-US" noProof="0"/>
          </a:p>
          <a:p>
            <a:pPr lvl="2"/>
            <a:r>
              <a:rPr lang="en-US" noProof="0" err="1"/>
              <a:t>Dritte</a:t>
            </a:r>
            <a:r>
              <a:rPr lang="en-US" noProof="0"/>
              <a:t> </a:t>
            </a:r>
            <a:r>
              <a:rPr lang="en-US" noProof="0" err="1"/>
              <a:t>Ebene</a:t>
            </a:r>
            <a:endParaRPr lang="en-US" noProof="0"/>
          </a:p>
          <a:p>
            <a:pPr lvl="3"/>
            <a:r>
              <a:rPr lang="en-US" noProof="0" err="1"/>
              <a:t>Vierte</a:t>
            </a:r>
            <a:r>
              <a:rPr lang="en-US" noProof="0"/>
              <a:t> </a:t>
            </a:r>
            <a:r>
              <a:rPr lang="en-US" noProof="0" err="1"/>
              <a:t>Ebene</a:t>
            </a:r>
            <a:endParaRPr lang="en-US" noProof="0"/>
          </a:p>
          <a:p>
            <a:pPr lvl="4"/>
            <a:r>
              <a:rPr lang="en-US" noProof="0" err="1"/>
              <a:t>Fünfte</a:t>
            </a:r>
            <a:r>
              <a:rPr lang="en-US" noProof="0"/>
              <a:t> </a:t>
            </a:r>
            <a:r>
              <a:rPr lang="en-US" noProof="0" err="1"/>
              <a:t>Ebene</a:t>
            </a:r>
            <a:endParaRPr lang="en-US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760000" y="6509924"/>
            <a:ext cx="672075" cy="16158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lang="en-US" sz="1050" b="1" i="0" u="none" strike="noStrike" kern="1200" baseline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algn="l"/>
            <a:r>
              <a:rPr lang="de-DE"/>
              <a:t>Page </a:t>
            </a:r>
            <a:fld id="{3FD030EF-7044-4946-962A-5D7D09BD1B34}" type="slidenum">
              <a:rPr lang="de-DE" smtClean="0"/>
              <a:pPr algn="l"/>
              <a:t>‹#›</a:t>
            </a:fld>
            <a:endParaRPr lang="de-DE"/>
          </a:p>
        </p:txBody>
      </p:sp>
      <p:sp>
        <p:nvSpPr>
          <p:cNvPr id="13" name="Textfeld 7"/>
          <p:cNvSpPr txBox="1"/>
          <p:nvPr/>
        </p:nvSpPr>
        <p:spPr>
          <a:xfrm>
            <a:off x="468000" y="6544800"/>
            <a:ext cx="2454198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 i="0" u="none" strike="noStrike" kern="1200" baseline="0">
                <a:solidFill>
                  <a:schemeClr val="tx2"/>
                </a:solidFill>
                <a:latin typeface="+mj-lt"/>
                <a:ea typeface="+mn-ea"/>
                <a:cs typeface="+mn-cs"/>
              </a:rPr>
              <a:t>© 2019 Renesas Electronics Corporation. All rights reserved. </a:t>
            </a:r>
            <a:endParaRPr lang="en-US" sz="80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16" name="Gerade Verbindung 15"/>
          <p:cNvCxnSpPr/>
          <p:nvPr/>
        </p:nvCxnSpPr>
        <p:spPr>
          <a:xfrm>
            <a:off x="468000" y="6336000"/>
            <a:ext cx="11253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図 8" descr="RENESAS+Tagline.png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288" y="6400235"/>
            <a:ext cx="3092559" cy="34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655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68" r:id="rId9"/>
    <p:sldLayoutId id="2147483745" r:id="rId10"/>
    <p:sldLayoutId id="2147483746" r:id="rId11"/>
    <p:sldLayoutId id="2147483769" r:id="rId12"/>
    <p:sldLayoutId id="2147483747" r:id="rId13"/>
    <p:sldLayoutId id="2147483748" r:id="rId14"/>
    <p:sldLayoutId id="2147483771" r:id="rId15"/>
    <p:sldLayoutId id="2147483750" r:id="rId16"/>
    <p:sldLayoutId id="2147483751" r:id="rId17"/>
    <p:sldLayoutId id="2147483772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lnSpc>
          <a:spcPct val="120000"/>
        </a:lnSpc>
        <a:spcBef>
          <a:spcPts val="0"/>
        </a:spcBef>
        <a:spcAft>
          <a:spcPts val="800"/>
        </a:spcAft>
        <a:buClr>
          <a:schemeClr val="tx2"/>
        </a:buClr>
        <a:buFont typeface="Wingdings" panose="05000000000000000000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55600" indent="-177800" algn="l" defTabSz="914400" rtl="0" eaLnBrk="1" latinLnBrk="0" hangingPunct="1">
        <a:lnSpc>
          <a:spcPct val="120000"/>
        </a:lnSpc>
        <a:spcBef>
          <a:spcPts val="0"/>
        </a:spcBef>
        <a:spcAft>
          <a:spcPts val="800"/>
        </a:spcAft>
        <a:buClr>
          <a:schemeClr val="tx2"/>
        </a:buClr>
        <a:buFont typeface="Wingdings" panose="05000000000000000000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4150" algn="l" defTabSz="914400" rtl="0" eaLnBrk="1" latinLnBrk="0" hangingPunct="1">
        <a:lnSpc>
          <a:spcPct val="120000"/>
        </a:lnSpc>
        <a:spcBef>
          <a:spcPts val="0"/>
        </a:spcBef>
        <a:spcAft>
          <a:spcPts val="800"/>
        </a:spcAft>
        <a:buFont typeface="Symbol" panose="05050102010706020507" pitchFamily="18" charset="2"/>
        <a:buChar char="-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19138" indent="-179388" algn="l" defTabSz="914400" rtl="0" eaLnBrk="1" latinLnBrk="0" hangingPunct="1">
        <a:lnSpc>
          <a:spcPct val="120000"/>
        </a:lnSpc>
        <a:spcBef>
          <a:spcPts val="0"/>
        </a:spcBef>
        <a:spcAft>
          <a:spcPts val="800"/>
        </a:spcAft>
        <a:buFont typeface="Symbol" panose="05050102010706020507" pitchFamily="18" charset="2"/>
        <a:buChar char="-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90">
          <p15:clr>
            <a:srgbClr val="F26B43"/>
          </p15:clr>
        </p15:guide>
        <p15:guide id="2" pos="676">
          <p15:clr>
            <a:srgbClr val="F26B43"/>
          </p15:clr>
        </p15:guide>
        <p15:guide id="3" pos="3841">
          <p15:clr>
            <a:srgbClr val="F26B43"/>
          </p15:clr>
        </p15:guide>
        <p15:guide id="4" pos="7378">
          <p15:clr>
            <a:srgbClr val="F26B43"/>
          </p15:clr>
        </p15:guide>
        <p15:guide id="5" pos="628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263352" y="227360"/>
            <a:ext cx="11747956" cy="10414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  <a:cs typeface="Tahoma" charset="0"/>
              </a:rPr>
              <a:t>RL78/G1M, G1N MCU Product Snapshot</a:t>
            </a:r>
            <a:br>
              <a:rPr lang="en-US" dirty="0">
                <a:latin typeface="+mn-lt"/>
                <a:cs typeface="Tahoma" charset="0"/>
              </a:rPr>
            </a:br>
            <a:r>
              <a:rPr lang="en-US" sz="2800" i="1" dirty="0"/>
              <a:t>low Pin Count MCU ideal for Simple Motor Control (G1M) &amp; LED Drive (G1N) </a:t>
            </a:r>
            <a:endParaRPr lang="en-US" sz="2800" i="1" dirty="0">
              <a:latin typeface="+mn-lt"/>
              <a:cs typeface="Tahoma" charset="0"/>
            </a:endParaRPr>
          </a:p>
        </p:txBody>
      </p:sp>
      <p:sp>
        <p:nvSpPr>
          <p:cNvPr id="102408" name="Rectangle 9"/>
          <p:cNvSpPr>
            <a:spLocks noChangeArrowheads="1"/>
          </p:cNvSpPr>
          <p:nvPr/>
        </p:nvSpPr>
        <p:spPr bwMode="auto">
          <a:xfrm>
            <a:off x="1487488" y="4149081"/>
            <a:ext cx="8786927" cy="253611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accent4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altLang="ja-JP" b="1" dirty="0">
                <a:solidFill>
                  <a:srgbClr val="06357A"/>
                </a:solidFill>
                <a:ea typeface="ＭＳ Ｐゴシック" pitchFamily="34" charset="-128"/>
                <a:cs typeface="Tahoma" pitchFamily="34" charset="0"/>
              </a:rPr>
              <a:t>Block Diagram &amp; Development Tools</a:t>
            </a:r>
            <a:endParaRPr lang="en-US" b="1" dirty="0">
              <a:solidFill>
                <a:srgbClr val="06357A"/>
              </a:solidFill>
              <a:ea typeface="ＭＳ Ｐゴシック" pitchFamily="34" charset="-128"/>
              <a:cs typeface="Tahoma" pitchFamily="34" charset="0"/>
            </a:endParaRPr>
          </a:p>
        </p:txBody>
      </p:sp>
      <p:sp>
        <p:nvSpPr>
          <p:cNvPr id="1033" name="Rectangle 10"/>
          <p:cNvSpPr>
            <a:spLocks noChangeArrowheads="1"/>
          </p:cNvSpPr>
          <p:nvPr/>
        </p:nvSpPr>
        <p:spPr bwMode="auto">
          <a:xfrm>
            <a:off x="1487488" y="4410249"/>
            <a:ext cx="8784976" cy="1899071"/>
          </a:xfrm>
          <a:prstGeom prst="rect">
            <a:avLst/>
          </a:prstGeom>
          <a:noFill/>
          <a:ln w="19050">
            <a:solidFill>
              <a:schemeClr val="accent4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1496453" y="1412776"/>
            <a:ext cx="2929375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FFFF"/>
                </a:solidFill>
                <a:latin typeface="Arial"/>
                <a:ea typeface="ＭＳ Ｐゴシック" pitchFamily="34" charset="-128"/>
                <a:cs typeface="Tahoma" pitchFamily="34" charset="0"/>
              </a:rPr>
              <a:t>Features</a:t>
            </a: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4513412" y="1412776"/>
            <a:ext cx="2913856" cy="304800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accent3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FFFF"/>
                </a:solidFill>
                <a:latin typeface="Arial"/>
                <a:ea typeface="ＭＳ Ｐゴシック" pitchFamily="34" charset="-128"/>
                <a:cs typeface="Tahoma" pitchFamily="34" charset="0"/>
              </a:rPr>
              <a:t>Benefits</a:t>
            </a: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7523094" y="1412776"/>
            <a:ext cx="274937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FFFF"/>
                </a:solidFill>
                <a:latin typeface="Arial"/>
                <a:ea typeface="ＭＳ Ｐゴシック" pitchFamily="34" charset="-128"/>
                <a:cs typeface="Tahoma" pitchFamily="34" charset="0"/>
              </a:rPr>
              <a:t>Applications</a:t>
            </a: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1496452" y="1717576"/>
            <a:ext cx="2929376" cy="2362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lIns="45720" tIns="91440" rIns="45720" bIns="46418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Power supply : VDD = 2.0 to 5.5 V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5MHz@2.0~5.5V, 20MHz@2.7~5.5V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8-bit RL78 MCU Core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n-NO" sz="1200" dirty="0"/>
              <a:t>ROM/RAM: 4KB/512B or 8KB/1KB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n-NO" sz="1200" dirty="0"/>
              <a:t>High-speed on-chip oscillator</a:t>
            </a:r>
            <a:br>
              <a:rPr lang="nn-NO" sz="1200" dirty="0"/>
            </a:br>
            <a:r>
              <a:rPr lang="nn-NO" sz="1200" dirty="0"/>
              <a:t>(+/- 2.0% accuracy)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I/O ports: 18</a:t>
            </a:r>
            <a:br>
              <a:rPr lang="en-US" sz="1200" dirty="0"/>
            </a:br>
            <a:r>
              <a:rPr lang="en-US" sz="1200" u="sng" dirty="0"/>
              <a:t>High current pin: 6 (G1N only)</a:t>
            </a:r>
            <a:r>
              <a:rPr lang="en-US" sz="1200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n-NO" sz="1200" dirty="0"/>
              <a:t>16-bit timer: 4ch, Watchdog timer: 1ch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n-NO" sz="1200" u="sng" dirty="0"/>
              <a:t>Real-time output: 8ch (G1M only)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n-NO" sz="1200" dirty="0"/>
              <a:t>Serial interface: CSI 1ch,UART 1ch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8/10-bit ADC: 8ch</a:t>
            </a: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4511824" y="1717576"/>
            <a:ext cx="2915544" cy="2362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/>
            </a:solidFill>
            <a:miter lim="800000"/>
            <a:headEnd/>
            <a:tailEnd/>
          </a:ln>
        </p:spPr>
        <p:txBody>
          <a:bodyPr lIns="45720" tIns="91440" rIns="45720" bIns="46418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Low pin count, Cost-competitive</a:t>
            </a:r>
          </a:p>
          <a:p>
            <a:endParaRPr lang="en-US" sz="600" dirty="0"/>
          </a:p>
          <a:p>
            <a:r>
              <a:rPr lang="en-US" sz="1200" dirty="0"/>
              <a:t>[RL78/G1M]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Realtime output for motor control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120-degree conducting control (can drive BLDC motors)</a:t>
            </a:r>
          </a:p>
          <a:p>
            <a:endParaRPr lang="en-US" sz="600" dirty="0"/>
          </a:p>
          <a:p>
            <a:r>
              <a:rPr lang="en-US" sz="1200" dirty="0"/>
              <a:t>[RL78/G1N]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High current output for LED display (COM 6ch;120mA(duty;45%), SEG 8ch;15mA)</a:t>
            </a:r>
            <a:br>
              <a:rPr lang="en-US" sz="1200" dirty="0"/>
            </a:br>
            <a:r>
              <a:rPr lang="en-US" sz="1200" dirty="0"/>
              <a:t>(can directly drive super luminosity LED, 8-segs x 6-digits)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4BDFBF5-FF9F-4FB0-A056-77BDE4A27A02}"/>
              </a:ext>
            </a:extLst>
          </p:cNvPr>
          <p:cNvSpPr/>
          <p:nvPr/>
        </p:nvSpPr>
        <p:spPr>
          <a:xfrm>
            <a:off x="5423004" y="4463534"/>
            <a:ext cx="124906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100" b="1" dirty="0">
                <a:latin typeface="Arial Narrow" panose="020B0606020202030204" pitchFamily="34" charset="0"/>
              </a:rPr>
              <a:t>Development Tools</a:t>
            </a:r>
            <a:endParaRPr lang="ja-JP" altLang="en-US" sz="1100" b="1" dirty="0">
              <a:latin typeface="Arial Narrow" panose="020B0606020202030204" pitchFamily="34" charset="0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D223C58-7BA4-4C2C-BCF3-C48F6B501F99}"/>
              </a:ext>
            </a:extLst>
          </p:cNvPr>
          <p:cNvSpPr/>
          <p:nvPr/>
        </p:nvSpPr>
        <p:spPr>
          <a:xfrm>
            <a:off x="1510988" y="4453456"/>
            <a:ext cx="115401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050" b="1" dirty="0">
                <a:latin typeface="Arial Narrow" panose="020B0606020202030204" pitchFamily="34" charset="0"/>
              </a:rPr>
              <a:t>RL78/G1M, G1N </a:t>
            </a:r>
            <a:br>
              <a:rPr lang="en-US" altLang="ja-JP" sz="1050" b="1" dirty="0">
                <a:latin typeface="Arial Narrow" panose="020B0606020202030204" pitchFamily="34" charset="0"/>
              </a:rPr>
            </a:br>
            <a:r>
              <a:rPr lang="en-US" altLang="ja-JP" sz="1050" b="1" dirty="0">
                <a:latin typeface="Arial Narrow" panose="020B0606020202030204" pitchFamily="34" charset="0"/>
              </a:rPr>
              <a:t>Block Diagram</a:t>
            </a:r>
            <a:endParaRPr lang="ja-JP" altLang="en-US" sz="105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12" name="表 12">
            <a:extLst>
              <a:ext uri="{FF2B5EF4-FFF2-40B4-BE49-F238E27FC236}">
                <a16:creationId xmlns:a16="http://schemas.microsoft.com/office/drawing/2014/main" id="{D53527FD-C247-4FC6-B3DA-050182880A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560285"/>
              </p:ext>
            </p:extLst>
          </p:nvPr>
        </p:nvGraphicFramePr>
        <p:xfrm>
          <a:off x="6767572" y="4509121"/>
          <a:ext cx="3312368" cy="16553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4498">
                  <a:extLst>
                    <a:ext uri="{9D8B030D-6E8A-4147-A177-3AD203B41FA5}">
                      <a16:colId xmlns:a16="http://schemas.microsoft.com/office/drawing/2014/main" val="2165799700"/>
                    </a:ext>
                  </a:extLst>
                </a:gridCol>
                <a:gridCol w="2107870">
                  <a:extLst>
                    <a:ext uri="{9D8B030D-6E8A-4147-A177-3AD203B41FA5}">
                      <a16:colId xmlns:a16="http://schemas.microsoft.com/office/drawing/2014/main" val="2127032675"/>
                    </a:ext>
                  </a:extLst>
                </a:gridCol>
              </a:tblGrid>
              <a:tr h="236473">
                <a:tc>
                  <a:txBody>
                    <a:bodyPr/>
                    <a:lstStyle/>
                    <a:p>
                      <a:r>
                        <a:rPr kumimoji="1" lang="en-US" altLang="ja-JP" sz="800" dirty="0"/>
                        <a:t>Item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/>
                        <a:t>Tool Name</a:t>
                      </a:r>
                      <a:endParaRPr kumimoji="1" lang="ja-JP" alt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9148121"/>
                  </a:ext>
                </a:extLst>
              </a:tr>
              <a:tr h="2364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游ゴシック" panose="020B0400000000000000" pitchFamily="50" charset="-128"/>
                          <a:cs typeface="Segoe UI" panose="020B0502040204020203" pitchFamily="34" charset="0"/>
                        </a:rPr>
                        <a:t>Proprietary 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CS+, e</a:t>
                      </a:r>
                      <a:r>
                        <a:rPr lang="en-US" altLang="ja-JP" sz="800" baseline="300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  <a:r>
                        <a:rPr lang="en-US" altLang="ja-JP" sz="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studio</a:t>
                      </a:r>
                      <a:endParaRPr lang="ja-JP" altLang="en-US" sz="800" dirty="0">
                        <a:solidFill>
                          <a:schemeClr val="bg2">
                            <a:lumMod val="10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9915923"/>
                  </a:ext>
                </a:extLst>
              </a:tr>
              <a:tr h="236473">
                <a:tc>
                  <a:txBody>
                    <a:bodyPr/>
                    <a:lstStyle/>
                    <a:p>
                      <a:r>
                        <a:rPr kumimoji="1" lang="en-US" altLang="ja-JP" sz="800" dirty="0"/>
                        <a:t>Compiler</a:t>
                      </a:r>
                      <a:endParaRPr kumimoji="1" lang="ja-JP" altLang="en-US" sz="8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/>
                        <a:t>C Compiler Package</a:t>
                      </a:r>
                      <a:endParaRPr kumimoji="1" lang="ja-JP" altLang="en-US" sz="8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1718803"/>
                  </a:ext>
                </a:extLst>
              </a:tr>
              <a:tr h="236473">
                <a:tc>
                  <a:txBody>
                    <a:bodyPr/>
                    <a:lstStyle/>
                    <a:p>
                      <a:r>
                        <a:rPr kumimoji="1" lang="en-US" altLang="ja-JP" sz="800" dirty="0"/>
                        <a:t>Emulator</a:t>
                      </a:r>
                      <a:endParaRPr kumimoji="1" lang="ja-JP" altLang="en-US" sz="8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/>
                        <a:t>E1/E2 emulator, E2 emulator Lite</a:t>
                      </a:r>
                      <a:endParaRPr kumimoji="1" lang="ja-JP" altLang="en-US" sz="8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4478526"/>
                  </a:ext>
                </a:extLst>
              </a:tr>
              <a:tr h="236473">
                <a:tc>
                  <a:txBody>
                    <a:bodyPr/>
                    <a:lstStyle/>
                    <a:p>
                      <a:r>
                        <a:rPr kumimoji="1" lang="en-US" altLang="ja-JP" sz="800" dirty="0"/>
                        <a:t>Programmer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nb-NO" altLang="ja-JP" sz="800" dirty="0"/>
                        <a:t>PG-FP6, Renesas Flash Programmer</a:t>
                      </a:r>
                      <a:endParaRPr kumimoji="1" lang="ja-JP" altLang="en-US" sz="8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3611109"/>
                  </a:ext>
                </a:extLst>
              </a:tr>
              <a:tr h="236473">
                <a:tc>
                  <a:txBody>
                    <a:bodyPr/>
                    <a:lstStyle/>
                    <a:p>
                      <a:r>
                        <a:rPr kumimoji="1" lang="en-US" altLang="ja-JP" sz="800" dirty="0"/>
                        <a:t>Flash Library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/>
                        <a:t>Code Flash Library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0226923"/>
                  </a:ext>
                </a:extLst>
              </a:tr>
              <a:tr h="236473">
                <a:tc>
                  <a:txBody>
                    <a:bodyPr/>
                    <a:lstStyle/>
                    <a:p>
                      <a:r>
                        <a:rPr kumimoji="1" lang="en-US" altLang="ja-JP" sz="800" dirty="0"/>
                        <a:t>Evaluation Kits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/>
                        <a:t>RL78/G1M, G1N Fast Prototyping Board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7481082"/>
                  </a:ext>
                </a:extLst>
              </a:tr>
            </a:tbl>
          </a:graphicData>
        </a:graphic>
      </p:graphicFrame>
      <p:sp>
        <p:nvSpPr>
          <p:cNvPr id="22" name="Rectangle 13">
            <a:extLst>
              <a:ext uri="{FF2B5EF4-FFF2-40B4-BE49-F238E27FC236}">
                <a16:creationId xmlns:a16="http://schemas.microsoft.com/office/drawing/2014/main" id="{CAEAA9A7-EFC6-4CCA-92EE-2EC8C8D0E2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3094" y="1717576"/>
            <a:ext cx="2749370" cy="2362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lIns="45720" tIns="91440" rIns="45720" bIns="46418"/>
          <a:lstStyle/>
          <a:p>
            <a:r>
              <a:rPr lang="en-US" sz="1200" dirty="0"/>
              <a:t>[RL78/G1M]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Small appliance, Toy (DC motor)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OA/Camera/Louver for Air-con. (Stepping motor)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Fan/Pomp/Electric tool/Refrigerator</a:t>
            </a:r>
            <a:br>
              <a:rPr lang="en-US" sz="1200" dirty="0"/>
            </a:br>
            <a:r>
              <a:rPr lang="en-US" sz="1200" dirty="0"/>
              <a:t>(BLDC motor)</a:t>
            </a:r>
          </a:p>
          <a:p>
            <a:endParaRPr lang="en-US" sz="600" dirty="0"/>
          </a:p>
          <a:p>
            <a:r>
              <a:rPr lang="en-US" sz="1200" dirty="0"/>
              <a:t>[RL78/G1N]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Small appliance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Simple lighting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LED Display for equipment</a:t>
            </a:r>
            <a:br>
              <a:rPr lang="en-US" sz="1200" dirty="0"/>
            </a:br>
            <a:endParaRPr lang="en-US" sz="12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7F4947F-89DF-415D-B6D8-9220880BE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1096" y="4478465"/>
            <a:ext cx="2631759" cy="174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278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782888" y="215900"/>
            <a:ext cx="10785720" cy="1041400"/>
          </a:xfrm>
        </p:spPr>
        <p:txBody>
          <a:bodyPr>
            <a:normAutofit/>
          </a:bodyPr>
          <a:lstStyle/>
          <a:p>
            <a:r>
              <a:rPr lang="en-US" cap="none" dirty="0">
                <a:latin typeface="+mn-lt"/>
                <a:cs typeface="Tahoma" charset="0"/>
              </a:rPr>
              <a:t>RL78/G1M, G1N Fast Prototyping Board</a:t>
            </a:r>
            <a:br>
              <a:rPr lang="en-US" cap="none" dirty="0">
                <a:latin typeface="+mn-lt"/>
                <a:cs typeface="Tahoma" charset="0"/>
              </a:rPr>
            </a:br>
            <a:r>
              <a:rPr lang="en-US" sz="2800" i="1" cap="none" dirty="0">
                <a:latin typeface="+mn-lt"/>
                <a:cs typeface="Tahoma" charset="0"/>
              </a:rPr>
              <a:t>C</a:t>
            </a:r>
            <a:r>
              <a:rPr lang="en-US" sz="2800" i="1" cap="none" dirty="0">
                <a:cs typeface="Tahoma" charset="0"/>
              </a:rPr>
              <a:t>ompact and Cost-Effective with On-Board Emulator Circuit</a:t>
            </a:r>
          </a:p>
        </p:txBody>
      </p:sp>
      <p:sp>
        <p:nvSpPr>
          <p:cNvPr id="102408" name="Rectangle 9"/>
          <p:cNvSpPr>
            <a:spLocks noChangeArrowheads="1"/>
          </p:cNvSpPr>
          <p:nvPr/>
        </p:nvSpPr>
        <p:spPr bwMode="auto">
          <a:xfrm>
            <a:off x="1487488" y="4149081"/>
            <a:ext cx="8786927" cy="253611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accent4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altLang="ja-JP" b="1" dirty="0">
                <a:solidFill>
                  <a:srgbClr val="06357A"/>
                </a:solidFill>
                <a:ea typeface="ＭＳ Ｐゴシック" pitchFamily="34" charset="-128"/>
                <a:cs typeface="Tahoma" pitchFamily="34" charset="0"/>
              </a:rPr>
              <a:t>Outline &amp; Board Layout</a:t>
            </a:r>
            <a:endParaRPr lang="en-US" b="1" dirty="0">
              <a:solidFill>
                <a:srgbClr val="06357A"/>
              </a:solidFill>
              <a:ea typeface="ＭＳ Ｐゴシック" pitchFamily="34" charset="-128"/>
              <a:cs typeface="Tahoma" pitchFamily="34" charset="0"/>
            </a:endParaRPr>
          </a:p>
        </p:txBody>
      </p:sp>
      <p:sp>
        <p:nvSpPr>
          <p:cNvPr id="1033" name="Rectangle 10"/>
          <p:cNvSpPr>
            <a:spLocks noChangeArrowheads="1"/>
          </p:cNvSpPr>
          <p:nvPr/>
        </p:nvSpPr>
        <p:spPr bwMode="auto">
          <a:xfrm>
            <a:off x="1487488" y="4410249"/>
            <a:ext cx="8784976" cy="1899071"/>
          </a:xfrm>
          <a:prstGeom prst="rect">
            <a:avLst/>
          </a:prstGeom>
          <a:noFill/>
          <a:ln w="19050">
            <a:solidFill>
              <a:schemeClr val="accent4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1496453" y="1412776"/>
            <a:ext cx="2929375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FFFF"/>
                </a:solidFill>
                <a:latin typeface="Arial"/>
                <a:ea typeface="ＭＳ Ｐゴシック" pitchFamily="34" charset="-128"/>
                <a:cs typeface="Tahoma" pitchFamily="34" charset="0"/>
              </a:rPr>
              <a:t>Features</a:t>
            </a: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4513412" y="1412776"/>
            <a:ext cx="2913856" cy="304800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accent3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FFFF"/>
                </a:solidFill>
                <a:latin typeface="Arial"/>
                <a:ea typeface="ＭＳ Ｐゴシック" pitchFamily="34" charset="-128"/>
                <a:cs typeface="Tahoma" pitchFamily="34" charset="0"/>
              </a:rPr>
              <a:t>Benefits</a:t>
            </a: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7523094" y="1412776"/>
            <a:ext cx="274937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FFFF"/>
                </a:solidFill>
                <a:latin typeface="Arial"/>
                <a:ea typeface="ＭＳ Ｐゴシック" pitchFamily="34" charset="-128"/>
                <a:cs typeface="Tahoma" pitchFamily="34" charset="0"/>
              </a:rPr>
              <a:t>Applications</a:t>
            </a: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1496451" y="1717576"/>
            <a:ext cx="2931071" cy="2362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lIns="45720" tIns="91440" rIns="45720" bIns="46418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ja-JP" sz="1200" dirty="0"/>
              <a:t>Equipped with RL78/G1M or RL78/G1N 8-bit MCU</a:t>
            </a:r>
            <a:br>
              <a:rPr lang="en-US" altLang="ja-JP" sz="1200" dirty="0"/>
            </a:br>
            <a:r>
              <a:rPr lang="en-US" altLang="ja-JP" sz="1200" dirty="0"/>
              <a:t>(20pin, ROM/RAM: 8KB/1KB)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ja-JP" sz="1200" dirty="0"/>
              <a:t>Built-in emulator circuit equivalent to E2 emulator Lite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ja-JP" sz="1200" dirty="0"/>
              <a:t>Access to all pins of RL78/G1M or RL78/G1N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ja-JP" sz="1200" dirty="0"/>
              <a:t>Arduino Nano and </a:t>
            </a:r>
            <a:r>
              <a:rPr lang="en-US" altLang="ja-JP" sz="1200" dirty="0" err="1"/>
              <a:t>Pmod</a:t>
            </a:r>
            <a:r>
              <a:rPr lang="en-US" altLang="ja-JP" sz="1200" dirty="0"/>
              <a:t>™ interfaces</a:t>
            </a: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4511824" y="1717576"/>
            <a:ext cx="2915544" cy="2362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/>
            </a:solidFill>
            <a:miter lim="800000"/>
            <a:headEnd/>
            <a:tailEnd/>
          </a:ln>
        </p:spPr>
        <p:txBody>
          <a:bodyPr lIns="45720" tIns="91440" rIns="45720" bIns="46418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No additional tools are required for program debugging/writing with the built-in emulator circuit equivalent to E2 emulator Lite.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The standard Arduino Nano and </a:t>
            </a:r>
            <a:r>
              <a:rPr lang="en-US" sz="1200" dirty="0" err="1"/>
              <a:t>Pmod</a:t>
            </a:r>
            <a:r>
              <a:rPr lang="en-US" sz="1200" dirty="0"/>
              <a:t>™ interfaces for easy expansion.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Debugging is easy with the Arduino Nano header combined use function which provides access to all pins of the target microcontroller.</a:t>
            </a:r>
          </a:p>
        </p:txBody>
      </p:sp>
      <p:sp>
        <p:nvSpPr>
          <p:cNvPr id="24" name="Rectangle 13">
            <a:extLst>
              <a:ext uri="{FF2B5EF4-FFF2-40B4-BE49-F238E27FC236}">
                <a16:creationId xmlns:a16="http://schemas.microsoft.com/office/drawing/2014/main" id="{02403FB1-7A18-4EEA-8010-D32B7928F9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3094" y="1717576"/>
            <a:ext cx="2749370" cy="2362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lIns="45720" tIns="91440" rIns="45720" bIns="46418"/>
          <a:lstStyle/>
          <a:p>
            <a:r>
              <a:rPr lang="en-US" sz="1200" dirty="0"/>
              <a:t>[RL78/G1M]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Small appliance, Toy (DC motor)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OA/Camera/Louver for Air-con. (Stepping motor)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Fan/Pomp/Electric tool/Refrigerator</a:t>
            </a:r>
            <a:br>
              <a:rPr lang="en-US" sz="1200" dirty="0"/>
            </a:br>
            <a:r>
              <a:rPr lang="en-US" sz="1200" dirty="0"/>
              <a:t>(BLDC motor)</a:t>
            </a:r>
          </a:p>
          <a:p>
            <a:endParaRPr lang="en-US" sz="600" dirty="0"/>
          </a:p>
          <a:p>
            <a:r>
              <a:rPr lang="en-US" sz="1200" dirty="0"/>
              <a:t>[RL78/G1N]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Small appliance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Simple lighting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LED Display for equipment</a:t>
            </a:r>
            <a:br>
              <a:rPr lang="en-US" sz="1200" dirty="0"/>
            </a:br>
            <a:endParaRPr lang="en-US" sz="1200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7AC39F71-E2BA-4E7F-8730-7201951E4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504" y="4510976"/>
            <a:ext cx="3038873" cy="1709366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70CADCD4-885F-48DD-8401-AD26CE223C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5266" y="4647257"/>
            <a:ext cx="4772718" cy="142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127118"/>
      </p:ext>
    </p:extLst>
  </p:cSld>
  <p:clrMapOvr>
    <a:masterClrMapping/>
  </p:clrMapOvr>
</p:sld>
</file>

<file path=ppt/theme/theme1.xml><?xml version="1.0" encoding="utf-8"?>
<a:theme xmlns:a="http://schemas.openxmlformats.org/drawingml/2006/main" name="151229_Renesas_Templates_16_9_EN">
  <a:themeElements>
    <a:clrScheme name="Renesas_colors">
      <a:dk1>
        <a:srgbClr val="3C3C3B"/>
      </a:dk1>
      <a:lt1>
        <a:sysClr val="window" lastClr="FFFFFF"/>
      </a:lt1>
      <a:dk2>
        <a:srgbClr val="06418C"/>
      </a:dk2>
      <a:lt2>
        <a:srgbClr val="F2F2F2"/>
      </a:lt2>
      <a:accent1>
        <a:srgbClr val="4471A9"/>
      </a:accent1>
      <a:accent2>
        <a:srgbClr val="D70000"/>
      </a:accent2>
      <a:accent3>
        <a:srgbClr val="FFC800"/>
      </a:accent3>
      <a:accent4>
        <a:srgbClr val="669933"/>
      </a:accent4>
      <a:accent5>
        <a:srgbClr val="993399"/>
      </a:accent5>
      <a:accent6>
        <a:srgbClr val="9D9D9D"/>
      </a:accent6>
      <a:hlink>
        <a:srgbClr val="06418C"/>
      </a:hlink>
      <a:folHlink>
        <a:srgbClr val="993399"/>
      </a:folHlink>
    </a:clrScheme>
    <a:fontScheme name="ユーザー定義 1">
      <a:majorFont>
        <a:latin typeface="Arial Narrow"/>
        <a:ea typeface="メイリオ"/>
        <a:cs typeface=""/>
      </a:majorFont>
      <a:minorFont>
        <a:latin typeface="Arial"/>
        <a:ea typeface="メイリオ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nesas_PPT_E_20171221.potx  -  読み取り専用" id="{7E4C4431-707E-479C-9C7C-4747AB4F6BA9}" vid="{FFFFEBFF-05E7-4F8B-B736-D07F351748AB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ecf5fa3-cc0e-4d86-815a-1fe596ef0b0d">
      <UserInfo>
        <DisplayName>Masakazu Oka</DisplayName>
        <AccountId>37</AccountId>
        <AccountType/>
      </UserInfo>
      <UserInfo>
        <DisplayName>Kim Thomas</DisplayName>
        <AccountId>10</AccountId>
        <AccountType/>
      </UserInfo>
      <UserInfo>
        <DisplayName>Naoki Yamamoto</DisplayName>
        <AccountId>29</AccountId>
        <AccountType/>
      </UserInfo>
      <UserInfo>
        <DisplayName>ATSUSHI YAMAMORI</DisplayName>
        <AccountId>17</AccountId>
        <AccountType/>
      </UserInfo>
      <UserInfo>
        <DisplayName>KENJI AKAI</DisplayName>
        <AccountId>38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AC914C9B41904B8A3886F6FE013FF9" ma:contentTypeVersion="9" ma:contentTypeDescription="Create a new document." ma:contentTypeScope="" ma:versionID="0749e706c8ad6b88b0f75d0ea2e11c0f">
  <xsd:schema xmlns:xsd="http://www.w3.org/2001/XMLSchema" xmlns:xs="http://www.w3.org/2001/XMLSchema" xmlns:p="http://schemas.microsoft.com/office/2006/metadata/properties" xmlns:ns2="c352f9b7-9fca-4bda-8422-251947cab4a1" xmlns:ns3="7ecf5fa3-cc0e-4d86-815a-1fe596ef0b0d" targetNamespace="http://schemas.microsoft.com/office/2006/metadata/properties" ma:root="true" ma:fieldsID="2e9a8c681881e87adbfad09d65c0cfd8" ns2:_="" ns3:_="">
    <xsd:import namespace="c352f9b7-9fca-4bda-8422-251947cab4a1"/>
    <xsd:import namespace="7ecf5fa3-cc0e-4d86-815a-1fe596ef0b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52f9b7-9fca-4bda-8422-251947cab4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cf5fa3-cc0e-4d86-815a-1fe596ef0b0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F3BE601-7F02-4240-9AF6-86A6A55D9AE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E71853E-0EF3-4973-AB23-17AA5798BB66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c352f9b7-9fca-4bda-8422-251947cab4a1"/>
    <ds:schemaRef ds:uri="http://purl.org/dc/terms/"/>
    <ds:schemaRef ds:uri="7ecf5fa3-cc0e-4d86-815a-1fe596ef0b0d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A1EBC4D-01F0-42B5-BC59-8188B6979C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52f9b7-9fca-4bda-8422-251947cab4a1"/>
    <ds:schemaRef ds:uri="7ecf5fa3-cc0e-4d86-815a-1fe596ef0b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Renesas_PPT_E_20171221</Template>
  <TotalTime>31469</TotalTime>
  <Words>471</Words>
  <Application>Microsoft Office PowerPoint</Application>
  <PresentationFormat>Widescreen</PresentationFormat>
  <Paragraphs>73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Arial Narrow</vt:lpstr>
      <vt:lpstr>Calibri</vt:lpstr>
      <vt:lpstr>Segoe UI</vt:lpstr>
      <vt:lpstr>Symbol</vt:lpstr>
      <vt:lpstr>Tahoma</vt:lpstr>
      <vt:lpstr>Wingdings</vt:lpstr>
      <vt:lpstr>151229_Renesas_Templates_16_9_EN</vt:lpstr>
      <vt:lpstr>RL78/G1M, G1N MCU Product Snapshot low Pin Count MCU ideal for Simple Motor Control (G1M) &amp; LED Drive (G1N) </vt:lpstr>
      <vt:lpstr>RL78/G1M, G1N Fast Prototyping Board Compact and Cost-Effective with On-Board Emulator Circuit</vt:lpstr>
    </vt:vector>
  </TitlesOfParts>
  <Company>RTS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Masakazu Oka</dc:creator>
  <cp:lastModifiedBy>Birgit Pingel</cp:lastModifiedBy>
  <cp:revision>302</cp:revision>
  <dcterms:created xsi:type="dcterms:W3CDTF">2019-02-06T01:33:22Z</dcterms:created>
  <dcterms:modified xsi:type="dcterms:W3CDTF">2020-08-12T06:51:17Z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0x010100BFAC914C9B41904B8A3886F6FE013FF9</vt:lpwstr>
  </property>
  <property fmtid="{D5CDD505-2E9C-101B-9397-08002B2CF9AE}" pid="3" name="xd_ProgID">
    <vt:lpwstr/>
  </property>
  <property fmtid="{D5CDD505-2E9C-101B-9397-08002B2CF9AE}" pid="4" name="ComplianceAssetId">
    <vt:lpwstr/>
  </property>
  <property fmtid="{D5CDD505-2E9C-101B-9397-08002B2CF9AE}" pid="5" name="TemplateUrl">
    <vt:lpwstr/>
  </property>
</Properties>
</file>